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8" r:id="rId5"/>
  </p:sldMasterIdLst>
  <p:notesMasterIdLst>
    <p:notesMasterId r:id="rId11"/>
  </p:notesMasterIdLst>
  <p:sldIdLst>
    <p:sldId id="2147309955" r:id="rId6"/>
    <p:sldId id="268" r:id="rId7"/>
    <p:sldId id="272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4C600B-1C93-3302-8C55-538741D417D0}" name="Beth Soltow" initials="BS" userId="S::beth.soltow@progyny.com::f4171bad-25c0-46bd-9a55-7f325d9199ef" providerId="AD"/>
  <p188:author id="{79A51232-A1EB-92D1-F1D2-647C1D6AC62D}" name="Katie Anevski" initials="KA" userId="S::katie.anevski@progyny.com::4d49af96-6879-4c83-a711-69c7090bfdb2" providerId="AD"/>
  <p188:author id="{A367578D-2398-1ACB-5DF7-1F7CE1F5D446}" name="Jordan Stonehouse" initials="JS" userId="S::jordan.stonehouse@progyny.com::276d8100-f352-44c1-9ab8-e558cf2dc2a2" providerId="AD"/>
  <p188:author id="{34D2F3F2-A02C-4F04-BFBC-7BEFACF9F295}" name="Faith Panciello" initials="FP" userId="S::faith.panciello@progyny.com::12368630-c8e3-4b23-bb3c-794f5b53ab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DF"/>
    <a:srgbClr val="114097"/>
    <a:srgbClr val="3768C3"/>
    <a:srgbClr val="F1F5FD"/>
    <a:srgbClr val="002060"/>
    <a:srgbClr val="7083E7"/>
    <a:srgbClr val="00A4C9"/>
    <a:srgbClr val="00A4C8"/>
    <a:srgbClr val="CDDDF9"/>
    <a:srgbClr val="E6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85"/>
  </p:normalViewPr>
  <p:slideViewPr>
    <p:cSldViewPr snapToGrid="0">
      <p:cViewPr varScale="1">
        <p:scale>
          <a:sx n="117" d="100"/>
          <a:sy n="117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D13AB-1F58-EE48-9DDA-DEB75A28CAE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21C42-BB10-FC43-9FD5-3110C160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F3ACD-554E-044F-988C-E32EAC201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0BFB0-8F14-608C-3E7A-BEF08C7FE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7F039-5D21-9F8F-67B7-3C4C53847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383CA-2883-1480-1EB0-7099C2018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86ABC-9A98-4D08-9C4D-D1EEDC60C7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40364-778D-65C4-9E72-352D64D2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A0F6D-3977-C95B-A8F4-F5A28413D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571CC-DF6C-0585-F9CB-371C7695E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A6FAA-EF1D-FB38-8991-AD1DE5308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97880-977D-254C-8DC0-49528AA0E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0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513CB-E45A-A1DC-0834-A2C8B579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199FF-448D-E7E6-948E-EBC4380A5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FE5CB-C077-984E-6F4C-0E1AC0D50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2B85D-01C5-B4E7-BAAD-66BC59CA8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97880-977D-254C-8DC0-49528AA0E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2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1093A-93AD-319D-5D07-C8B39C663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D2483-8B19-88CC-D07A-63CE9727A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C9F4A-7DF1-DD04-C932-956466332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4B33E-2201-58CE-F131-AAA2371DB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97880-977D-254C-8DC0-49528AA0E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8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95BD4-8048-0B6E-6D5A-312467EB8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F7490-09FB-7C2D-E41A-9FCDE8FA4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CE544-2344-1064-EBE9-67F8AC58C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97A0B-A3DA-05A8-88AD-F6803253B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97880-977D-254C-8DC0-49528AA0E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59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jpe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0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0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hands and smiling&#10;&#10;AI-generated content may be incorrect.">
            <a:extLst>
              <a:ext uri="{FF2B5EF4-FFF2-40B4-BE49-F238E27FC236}">
                <a16:creationId xmlns:a16="http://schemas.microsoft.com/office/drawing/2014/main" id="{3B3172A3-2200-A9BB-E1B6-35C135001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388" r="1547"/>
          <a:stretch>
            <a:fillRect/>
          </a:stretch>
        </p:blipFill>
        <p:spPr>
          <a:xfrm>
            <a:off x="0" y="0"/>
            <a:ext cx="12192000" cy="5747795"/>
          </a:xfrm>
          <a:prstGeom prst="rect">
            <a:avLst/>
          </a:prstGeom>
        </p:spPr>
      </p:pic>
      <p:pic>
        <p:nvPicPr>
          <p:cNvPr id="8" name="Picture 7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628C0710-89E0-3FED-91EF-BCAA2C469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6667"/>
          <a:stretch/>
        </p:blipFill>
        <p:spPr>
          <a:xfrm>
            <a:off x="0" y="4461831"/>
            <a:ext cx="12192000" cy="24182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E5E068-3070-83DA-21CE-13219D2E4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3437" y="5296141"/>
            <a:ext cx="451654" cy="4516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9C1D322-2B6B-7266-A011-E45FDDA110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5294" y="5312410"/>
            <a:ext cx="438150" cy="4381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4AE5F7-CB93-32C0-24D1-F35BE1471F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8972" y="5307330"/>
            <a:ext cx="524510" cy="5245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E45448-961C-4CB8-7C7B-B58A9AB38B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79760" y="5297170"/>
            <a:ext cx="453390" cy="45339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885C6C-FA33-1C73-E359-2A4548F937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7010" y="5322570"/>
            <a:ext cx="458470" cy="458470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A1D90324-5DDD-E10D-41CB-4AB96F26A8D9}"/>
              </a:ext>
            </a:extLst>
          </p:cNvPr>
          <p:cNvSpPr/>
          <p:nvPr userDrawn="1"/>
        </p:nvSpPr>
        <p:spPr>
          <a:xfrm>
            <a:off x="8804910" y="0"/>
            <a:ext cx="3369662" cy="2090734"/>
          </a:xfrm>
          <a:custGeom>
            <a:avLst/>
            <a:gdLst>
              <a:gd name="connsiteX0" fmla="*/ 51291 w 3369662"/>
              <a:gd name="connsiteY0" fmla="*/ 0 h 2090734"/>
              <a:gd name="connsiteX1" fmla="*/ 3318371 w 3369662"/>
              <a:gd name="connsiteY1" fmla="*/ 0 h 2090734"/>
              <a:gd name="connsiteX2" fmla="*/ 3335432 w 3369662"/>
              <a:gd name="connsiteY2" fmla="*/ 66351 h 2090734"/>
              <a:gd name="connsiteX3" fmla="*/ 3369662 w 3369662"/>
              <a:gd name="connsiteY3" fmla="*/ 405903 h 2090734"/>
              <a:gd name="connsiteX4" fmla="*/ 1684831 w 3369662"/>
              <a:gd name="connsiteY4" fmla="*/ 2090734 h 2090734"/>
              <a:gd name="connsiteX5" fmla="*/ 0 w 3369662"/>
              <a:gd name="connsiteY5" fmla="*/ 405903 h 2090734"/>
              <a:gd name="connsiteX6" fmla="*/ 34230 w 3369662"/>
              <a:gd name="connsiteY6" fmla="*/ 66351 h 2090734"/>
              <a:gd name="connsiteX7" fmla="*/ 51291 w 3369662"/>
              <a:gd name="connsiteY7" fmla="*/ 0 h 2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662" h="2090734">
                <a:moveTo>
                  <a:pt x="51291" y="0"/>
                </a:moveTo>
                <a:lnTo>
                  <a:pt x="3318371" y="0"/>
                </a:lnTo>
                <a:lnTo>
                  <a:pt x="3335432" y="66351"/>
                </a:lnTo>
                <a:cubicBezTo>
                  <a:pt x="3357876" y="176029"/>
                  <a:pt x="3369662" y="289590"/>
                  <a:pt x="3369662" y="405903"/>
                </a:cubicBezTo>
                <a:cubicBezTo>
                  <a:pt x="3369662" y="1336409"/>
                  <a:pt x="2615337" y="2090734"/>
                  <a:pt x="1684831" y="2090734"/>
                </a:cubicBezTo>
                <a:cubicBezTo>
                  <a:pt x="754325" y="2090734"/>
                  <a:pt x="0" y="1336409"/>
                  <a:pt x="0" y="405903"/>
                </a:cubicBezTo>
                <a:cubicBezTo>
                  <a:pt x="0" y="289590"/>
                  <a:pt x="11786" y="176029"/>
                  <a:pt x="34230" y="66351"/>
                </a:cubicBezTo>
                <a:lnTo>
                  <a:pt x="512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8BD75D-CD5E-4D50-983A-E9877E99A30F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B5634A-242A-A383-C358-5B819677912D}"/>
              </a:ext>
            </a:extLst>
          </p:cNvPr>
          <p:cNvSpPr/>
          <p:nvPr userDrawn="1"/>
        </p:nvSpPr>
        <p:spPr>
          <a:xfrm>
            <a:off x="1371600" y="-1676400"/>
            <a:ext cx="12768026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5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baby&#10;&#10;AI-generated content may be incorrect.">
            <a:extLst>
              <a:ext uri="{FF2B5EF4-FFF2-40B4-BE49-F238E27FC236}">
                <a16:creationId xmlns:a16="http://schemas.microsoft.com/office/drawing/2014/main" id="{AC6A0400-62CA-1CC6-4E66-DD204363D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902" r="16060"/>
          <a:stretch>
            <a:fillRect/>
          </a:stretch>
        </p:blipFill>
        <p:spPr>
          <a:xfrm flipH="1">
            <a:off x="6582834" y="-162188"/>
            <a:ext cx="5598970" cy="5194553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0307B90-63D6-45CD-7243-51A2E24743F4}"/>
              </a:ext>
            </a:extLst>
          </p:cNvPr>
          <p:cNvSpPr/>
          <p:nvPr userDrawn="1"/>
        </p:nvSpPr>
        <p:spPr>
          <a:xfrm>
            <a:off x="9304171" y="-607086"/>
            <a:ext cx="3246873" cy="2860617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114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pregnant person holding a baby&#10;&#10;AI-generated content may be incorrect.">
            <a:extLst>
              <a:ext uri="{FF2B5EF4-FFF2-40B4-BE49-F238E27FC236}">
                <a16:creationId xmlns:a16="http://schemas.microsoft.com/office/drawing/2014/main" id="{BD9FB96C-8783-666D-71D1-855FA109E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924" t="11626" r="11541" b="5076"/>
          <a:stretch>
            <a:fillRect/>
          </a:stretch>
        </p:blipFill>
        <p:spPr>
          <a:xfrm>
            <a:off x="3872652" y="0"/>
            <a:ext cx="2534460" cy="6858000"/>
          </a:xfrm>
          <a:prstGeom prst="rect">
            <a:avLst/>
          </a:prstGeom>
        </p:spPr>
      </p:pic>
      <p:pic>
        <p:nvPicPr>
          <p:cNvPr id="8" name="Picture 7" descr="A person and person sitting on a couch&#10;&#10;AI-generated content may be incorrect.">
            <a:extLst>
              <a:ext uri="{FF2B5EF4-FFF2-40B4-BE49-F238E27FC236}">
                <a16:creationId xmlns:a16="http://schemas.microsoft.com/office/drawing/2014/main" id="{A49323B2-F64A-1BE6-193D-C48FCB795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233" t="24601" r="4299" b="21424"/>
          <a:stretch>
            <a:fillRect/>
          </a:stretch>
        </p:blipFill>
        <p:spPr>
          <a:xfrm>
            <a:off x="0" y="0"/>
            <a:ext cx="3696929" cy="6867832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CD6D8FD-9ABB-EBA9-2C1A-FEC9E6467553}"/>
              </a:ext>
            </a:extLst>
          </p:cNvPr>
          <p:cNvSpPr/>
          <p:nvPr userDrawn="1"/>
        </p:nvSpPr>
        <p:spPr>
          <a:xfrm>
            <a:off x="0" y="3975725"/>
            <a:ext cx="12220575" cy="2728452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CDDD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78F5CCE-599C-9F8A-10B2-B29B482FC699}"/>
              </a:ext>
            </a:extLst>
          </p:cNvPr>
          <p:cNvSpPr/>
          <p:nvPr userDrawn="1"/>
        </p:nvSpPr>
        <p:spPr>
          <a:xfrm>
            <a:off x="-8273" y="4149213"/>
            <a:ext cx="12220575" cy="2728452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D4B9AB-4926-7F95-D388-33A8256E463E}"/>
              </a:ext>
            </a:extLst>
          </p:cNvPr>
          <p:cNvSpPr/>
          <p:nvPr userDrawn="1"/>
        </p:nvSpPr>
        <p:spPr>
          <a:xfrm>
            <a:off x="12190077" y="-425528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21800C-E4F6-2951-81D9-FD52A5C5AA6F}"/>
              </a:ext>
            </a:extLst>
          </p:cNvPr>
          <p:cNvSpPr/>
          <p:nvPr userDrawn="1"/>
        </p:nvSpPr>
        <p:spPr>
          <a:xfrm>
            <a:off x="-894735" y="-2181522"/>
            <a:ext cx="15034361" cy="218276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C8CEDE-4AF0-D727-35E6-35E153747A6F}"/>
              </a:ext>
            </a:extLst>
          </p:cNvPr>
          <p:cNvSpPr/>
          <p:nvPr userDrawn="1"/>
        </p:nvSpPr>
        <p:spPr>
          <a:xfrm>
            <a:off x="-894735" y="6867832"/>
            <a:ext cx="15034361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17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A2DFEAA-E6A5-7CC4-0475-AD5C9B7A52BE}"/>
              </a:ext>
            </a:extLst>
          </p:cNvPr>
          <p:cNvSpPr/>
          <p:nvPr userDrawn="1"/>
        </p:nvSpPr>
        <p:spPr>
          <a:xfrm>
            <a:off x="0" y="-1"/>
            <a:ext cx="5514233" cy="6851906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639BC4-46EF-E7F4-BA95-E23E8F72DF88}"/>
              </a:ext>
            </a:extLst>
          </p:cNvPr>
          <p:cNvSpPr/>
          <p:nvPr userDrawn="1"/>
        </p:nvSpPr>
        <p:spPr>
          <a:xfrm>
            <a:off x="532362" y="1375996"/>
            <a:ext cx="4206240" cy="4206240"/>
          </a:xfrm>
          <a:prstGeom prst="ellipse">
            <a:avLst/>
          </a:prstGeom>
          <a:solidFill>
            <a:schemeClr val="accent1"/>
          </a:solidFill>
          <a:ln w="254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ABD4C-5E13-8490-981D-82249155CB01}"/>
              </a:ext>
            </a:extLst>
          </p:cNvPr>
          <p:cNvSpPr txBox="1"/>
          <p:nvPr userDrawn="1"/>
        </p:nvSpPr>
        <p:spPr>
          <a:xfrm>
            <a:off x="6025555" y="1375996"/>
            <a:ext cx="61664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rPr>
              <a:t>Today’s agenda:</a:t>
            </a:r>
            <a:endParaRPr lang="en-US" sz="1800" b="0" i="0">
              <a:solidFill>
                <a:schemeClr val="accent1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52D275-6D51-A3C5-9E10-A6156CD386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3475" y="2166938"/>
            <a:ext cx="5629275" cy="379888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20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AAA901F-D26F-5843-67C1-1B8EB89BE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2811" y="1513703"/>
            <a:ext cx="2887276" cy="396830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984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A2DFEAA-E6A5-7CC4-0475-AD5C9B7A52BE}"/>
              </a:ext>
            </a:extLst>
          </p:cNvPr>
          <p:cNvSpPr/>
          <p:nvPr userDrawn="1"/>
        </p:nvSpPr>
        <p:spPr>
          <a:xfrm>
            <a:off x="0" y="-1"/>
            <a:ext cx="5514233" cy="6851906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52D275-6D51-A3C5-9E10-A6156CD386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1171" y="2543318"/>
            <a:ext cx="1895498" cy="347691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075358-5FC7-FA3B-3D42-6C05C7EB9A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30" y="1899422"/>
            <a:ext cx="4326953" cy="42190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  <a:p>
            <a:pPr lvl="0"/>
            <a:r>
              <a:rPr lang="en-US"/>
              <a:t>6</a:t>
            </a:r>
          </a:p>
          <a:p>
            <a:pPr lvl="0"/>
            <a:r>
              <a:rPr lang="en-US"/>
              <a:t>7</a:t>
            </a:r>
          </a:p>
          <a:p>
            <a:pPr lvl="0"/>
            <a:r>
              <a:rPr lang="en-US"/>
              <a:t>8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5A95B06-F1C9-9866-B55D-68C4A23D4E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1201" y="998651"/>
            <a:ext cx="1496292" cy="14962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03CA972-BDDC-A326-F29A-D06946FF15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171" y="2789858"/>
            <a:ext cx="1895498" cy="27699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F64C41D-5AD6-CF06-C2EB-384BDE255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51901" y="2543318"/>
            <a:ext cx="1895498" cy="347691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name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578E601D-52AA-122F-577B-4705EDF602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01931" y="998651"/>
            <a:ext cx="1496292" cy="14962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181BA5A-F0DD-07FE-E7BA-82988A682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51901" y="2789858"/>
            <a:ext cx="1895498" cy="27699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0AB3252-2ADF-45DD-D726-5102F61D8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1171" y="5108548"/>
            <a:ext cx="1895498" cy="347691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name</a:t>
            </a:r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658BFD26-7F81-3289-E34A-7268D69212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21201" y="3563881"/>
            <a:ext cx="1496292" cy="14962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D8006B7-F08E-24F0-5EEF-AD09CE445D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1171" y="5355088"/>
            <a:ext cx="1895498" cy="27699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ACB6B5B-2882-298C-D0DA-B5E72D4188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1901" y="5108548"/>
            <a:ext cx="1895498" cy="347691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name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451B6D01-7413-F85D-5719-AED861C938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601931" y="3563881"/>
            <a:ext cx="1496292" cy="14962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C4F6EAA0-8DF0-D8FA-5A36-F38EBC7D62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1901" y="5355088"/>
            <a:ext cx="1895498" cy="27699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2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F5323-5E2E-B3BA-5DE4-F858CAA8D226}"/>
              </a:ext>
            </a:extLst>
          </p:cNvPr>
          <p:cNvSpPr txBox="1"/>
          <p:nvPr userDrawn="1"/>
        </p:nvSpPr>
        <p:spPr>
          <a:xfrm>
            <a:off x="511351" y="682076"/>
            <a:ext cx="387086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rPr>
              <a:t>Today’s agenda:</a:t>
            </a:r>
            <a:endParaRPr lang="en-US" sz="1800" b="0" i="0">
              <a:solidFill>
                <a:schemeClr val="accent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13184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525ED2A-0201-EB80-792E-827DC6C0FDD2}"/>
              </a:ext>
            </a:extLst>
          </p:cNvPr>
          <p:cNvSpPr/>
          <p:nvPr userDrawn="1"/>
        </p:nvSpPr>
        <p:spPr>
          <a:xfrm>
            <a:off x="1" y="3653854"/>
            <a:ext cx="5797349" cy="3204147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0272" y="4124570"/>
            <a:ext cx="3905222" cy="33696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82D1AC-CCAA-C56C-B36B-98120E913497}"/>
              </a:ext>
            </a:extLst>
          </p:cNvPr>
          <p:cNvSpPr/>
          <p:nvPr userDrawn="1"/>
        </p:nvSpPr>
        <p:spPr>
          <a:xfrm>
            <a:off x="3802675" y="3052901"/>
            <a:ext cx="1211240" cy="12112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64CC92-9A8D-9DCC-BF7D-6EA81C5FDDC6}"/>
              </a:ext>
            </a:extLst>
          </p:cNvPr>
          <p:cNvSpPr/>
          <p:nvPr userDrawn="1"/>
        </p:nvSpPr>
        <p:spPr>
          <a:xfrm>
            <a:off x="0" y="0"/>
            <a:ext cx="3607361" cy="6858000"/>
          </a:xfrm>
          <a:custGeom>
            <a:avLst/>
            <a:gdLst>
              <a:gd name="connsiteX0" fmla="*/ 0 w 3607361"/>
              <a:gd name="connsiteY0" fmla="*/ 0 h 6858000"/>
              <a:gd name="connsiteX1" fmla="*/ 2137401 w 3607361"/>
              <a:gd name="connsiteY1" fmla="*/ 0 h 6858000"/>
              <a:gd name="connsiteX2" fmla="*/ 2219409 w 3607361"/>
              <a:gd name="connsiteY2" fmla="*/ 78187 h 6858000"/>
              <a:gd name="connsiteX3" fmla="*/ 3607361 w 3607361"/>
              <a:gd name="connsiteY3" fmla="*/ 3429000 h 6858000"/>
              <a:gd name="connsiteX4" fmla="*/ 2219409 w 3607361"/>
              <a:gd name="connsiteY4" fmla="*/ 6779814 h 6858000"/>
              <a:gd name="connsiteX5" fmla="*/ 2137402 w 3607361"/>
              <a:gd name="connsiteY5" fmla="*/ 6858000 h 6858000"/>
              <a:gd name="connsiteX6" fmla="*/ 0 w 3607361"/>
              <a:gd name="connsiteY6" fmla="*/ 6858000 h 6858000"/>
              <a:gd name="connsiteX7" fmla="*/ 0 w 360736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7361" h="6858000">
                <a:moveTo>
                  <a:pt x="0" y="0"/>
                </a:moveTo>
                <a:lnTo>
                  <a:pt x="2137401" y="0"/>
                </a:lnTo>
                <a:lnTo>
                  <a:pt x="2219409" y="78187"/>
                </a:lnTo>
                <a:cubicBezTo>
                  <a:pt x="3076957" y="935735"/>
                  <a:pt x="3607361" y="2120426"/>
                  <a:pt x="3607361" y="3429000"/>
                </a:cubicBezTo>
                <a:cubicBezTo>
                  <a:pt x="3607361" y="4737574"/>
                  <a:pt x="3076957" y="5922266"/>
                  <a:pt x="2219409" y="6779814"/>
                </a:cubicBezTo>
                <a:lnTo>
                  <a:pt x="213740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Father standing with child on shoulders indoors, both smiling with flexed arm muscles">
            <a:extLst>
              <a:ext uri="{FF2B5EF4-FFF2-40B4-BE49-F238E27FC236}">
                <a16:creationId xmlns:a16="http://schemas.microsoft.com/office/drawing/2014/main" id="{F190D8C0-307B-C61B-5B17-4538F9716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330" y="966631"/>
            <a:ext cx="4009922" cy="4007227"/>
          </a:xfrm>
          <a:prstGeom prst="ellipse">
            <a:avLst/>
          </a:prstGeom>
          <a:ln w="2540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8E1974-EC57-AFD1-E2D4-9AEBDFBA419E}"/>
              </a:ext>
            </a:extLst>
          </p:cNvPr>
          <p:cNvSpPr txBox="1"/>
          <p:nvPr userDrawn="1"/>
        </p:nvSpPr>
        <p:spPr>
          <a:xfrm>
            <a:off x="6627693" y="2735191"/>
            <a:ext cx="4555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rPr>
              <a:t>Thank you</a:t>
            </a:r>
          </a:p>
        </p:txBody>
      </p:sp>
      <p:pic>
        <p:nvPicPr>
          <p:cNvPr id="20" name="Picture 19" descr="Smiling toddler eating food at home">
            <a:extLst>
              <a:ext uri="{FF2B5EF4-FFF2-40B4-BE49-F238E27FC236}">
                <a16:creationId xmlns:a16="http://schemas.microsoft.com/office/drawing/2014/main" id="{A9CDFC1E-2E82-6AA4-7335-6960390375A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0561" y="411877"/>
            <a:ext cx="2325447" cy="2323314"/>
          </a:xfrm>
          <a:prstGeom prst="ellipse">
            <a:avLst/>
          </a:prstGeom>
          <a:ln w="2540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Woman taking a break">
            <a:extLst>
              <a:ext uri="{FF2B5EF4-FFF2-40B4-BE49-F238E27FC236}">
                <a16:creationId xmlns:a16="http://schemas.microsoft.com/office/drawing/2014/main" id="{59786B6B-6570-A97A-429C-C2279E8FC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14" y="4007074"/>
            <a:ext cx="2325447" cy="2326169"/>
          </a:xfrm>
          <a:prstGeom prst="ellipse">
            <a:avLst/>
          </a:prstGeom>
          <a:ln w="254000">
            <a:solidFill>
              <a:schemeClr val="bg1"/>
            </a:solidFill>
          </a:ln>
        </p:spPr>
      </p:pic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249F979-4E7C-8C54-6BEA-A59D5A2A6A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0272" y="4517333"/>
            <a:ext cx="3905222" cy="33696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Email | Phone number</a:t>
            </a:r>
          </a:p>
        </p:txBody>
      </p:sp>
    </p:spTree>
    <p:extLst>
      <p:ext uri="{BB962C8B-B14F-4D97-AF65-F5344CB8AC3E}">
        <p14:creationId xmlns:p14="http://schemas.microsoft.com/office/powerpoint/2010/main" val="3240784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28E1974-EC57-AFD1-E2D4-9AEBDFBA419E}"/>
              </a:ext>
            </a:extLst>
          </p:cNvPr>
          <p:cNvSpPr txBox="1"/>
          <p:nvPr userDrawn="1"/>
        </p:nvSpPr>
        <p:spPr>
          <a:xfrm>
            <a:off x="6627693" y="-2249038"/>
            <a:ext cx="4555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142D5B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FCBF7-981E-142E-65E8-21F2BC033B98}"/>
              </a:ext>
            </a:extLst>
          </p:cNvPr>
          <p:cNvSpPr/>
          <p:nvPr userDrawn="1"/>
        </p:nvSpPr>
        <p:spPr>
          <a:xfrm>
            <a:off x="0" y="5853953"/>
            <a:ext cx="12192000" cy="1004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9CDEA-D2D2-5B8D-BFCA-B69E8FEC2AAC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3517E79-0618-10A9-D75B-272D2CBA5C26}"/>
              </a:ext>
            </a:extLst>
          </p:cNvPr>
          <p:cNvSpPr/>
          <p:nvPr userDrawn="1"/>
        </p:nvSpPr>
        <p:spPr>
          <a:xfrm>
            <a:off x="-2078" y="3282667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6314C4B-6720-57CA-FA27-2650BC5FA49E}"/>
              </a:ext>
            </a:extLst>
          </p:cNvPr>
          <p:cNvSpPr/>
          <p:nvPr userDrawn="1"/>
        </p:nvSpPr>
        <p:spPr>
          <a:xfrm>
            <a:off x="0" y="3449036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72077-7097-BF9E-17FF-DBEBE33B857F}"/>
              </a:ext>
            </a:extLst>
          </p:cNvPr>
          <p:cNvSpPr txBox="1"/>
          <p:nvPr userDrawn="1"/>
        </p:nvSpPr>
        <p:spPr>
          <a:xfrm>
            <a:off x="-2080" y="862367"/>
            <a:ext cx="121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9A7B5-DE39-7873-ACEE-B5948F814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4375" y="4788664"/>
            <a:ext cx="2714314" cy="776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3F2530-C44E-DCD0-4723-68CCFA1A43DE}"/>
              </a:ext>
            </a:extLst>
          </p:cNvPr>
          <p:cNvGrpSpPr/>
          <p:nvPr userDrawn="1"/>
        </p:nvGrpSpPr>
        <p:grpSpPr>
          <a:xfrm>
            <a:off x="985573" y="2444467"/>
            <a:ext cx="10121337" cy="2233323"/>
            <a:chOff x="699194" y="2444467"/>
            <a:chExt cx="10121337" cy="2233323"/>
          </a:xfrm>
        </p:grpSpPr>
        <p:pic>
          <p:nvPicPr>
            <p:cNvPr id="11" name="Picture 10" descr="Smiling baby walking with help">
              <a:extLst>
                <a:ext uri="{FF2B5EF4-FFF2-40B4-BE49-F238E27FC236}">
                  <a16:creationId xmlns:a16="http://schemas.microsoft.com/office/drawing/2014/main" id="{3E035CE5-BE85-A5BF-6CAA-62484F4590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9194" y="2848990"/>
              <a:ext cx="1830479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B60CBA1-AEB0-CB6D-1F11-6EB5BD768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019" y="2648063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  <p:pic>
          <p:nvPicPr>
            <p:cNvPr id="15" name="Picture Placeholder 6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243E6E57-5262-D838-C2A8-72BA26C76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1731" y="2444467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76B3A9-6540-AB37-0BAC-1BA8CE592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5400" y="5719786"/>
            <a:ext cx="3732213" cy="377541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61A0599-F9F4-AAD7-2CB6-11EC71C93B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45400" y="6158830"/>
            <a:ext cx="3732213" cy="327544"/>
          </a:xfrm>
        </p:spPr>
        <p:txBody>
          <a:bodyPr/>
          <a:lstStyle>
            <a:lvl1pPr algn="r"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Email | Phone</a:t>
            </a:r>
          </a:p>
        </p:txBody>
      </p:sp>
    </p:spTree>
    <p:extLst>
      <p:ext uri="{BB962C8B-B14F-4D97-AF65-F5344CB8AC3E}">
        <p14:creationId xmlns:p14="http://schemas.microsoft.com/office/powerpoint/2010/main" val="41118951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6FCBF7-981E-142E-65E8-21F2BC033B98}"/>
              </a:ext>
            </a:extLst>
          </p:cNvPr>
          <p:cNvSpPr/>
          <p:nvPr userDrawn="1"/>
        </p:nvSpPr>
        <p:spPr>
          <a:xfrm>
            <a:off x="0" y="5853953"/>
            <a:ext cx="12192000" cy="1004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9CDEA-D2D2-5B8D-BFCA-B69E8FEC2AAC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3517E79-0618-10A9-D75B-272D2CBA5C26}"/>
              </a:ext>
            </a:extLst>
          </p:cNvPr>
          <p:cNvSpPr/>
          <p:nvPr userDrawn="1"/>
        </p:nvSpPr>
        <p:spPr>
          <a:xfrm>
            <a:off x="-2078" y="3282667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6314C4B-6720-57CA-FA27-2650BC5FA49E}"/>
              </a:ext>
            </a:extLst>
          </p:cNvPr>
          <p:cNvSpPr/>
          <p:nvPr userDrawn="1"/>
        </p:nvSpPr>
        <p:spPr>
          <a:xfrm>
            <a:off x="0" y="3449036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72077-7097-BF9E-17FF-DBEBE33B857F}"/>
              </a:ext>
            </a:extLst>
          </p:cNvPr>
          <p:cNvSpPr txBox="1"/>
          <p:nvPr userDrawn="1"/>
        </p:nvSpPr>
        <p:spPr>
          <a:xfrm>
            <a:off x="-2080" y="862367"/>
            <a:ext cx="121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9A7B5-DE39-7873-ACEE-B5948F814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741" y="5607170"/>
            <a:ext cx="2714314" cy="776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3F2530-C44E-DCD0-4723-68CCFA1A43DE}"/>
              </a:ext>
            </a:extLst>
          </p:cNvPr>
          <p:cNvGrpSpPr/>
          <p:nvPr userDrawn="1"/>
        </p:nvGrpSpPr>
        <p:grpSpPr>
          <a:xfrm>
            <a:off x="985573" y="2444467"/>
            <a:ext cx="10121337" cy="2233323"/>
            <a:chOff x="699194" y="2444467"/>
            <a:chExt cx="10121337" cy="2233323"/>
          </a:xfrm>
        </p:grpSpPr>
        <p:pic>
          <p:nvPicPr>
            <p:cNvPr id="11" name="Picture 10" descr="Smiling baby walking with help">
              <a:extLst>
                <a:ext uri="{FF2B5EF4-FFF2-40B4-BE49-F238E27FC236}">
                  <a16:creationId xmlns:a16="http://schemas.microsoft.com/office/drawing/2014/main" id="{3E035CE5-BE85-A5BF-6CAA-62484F4590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9194" y="2848990"/>
              <a:ext cx="1830479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B60CBA1-AEB0-CB6D-1F11-6EB5BD768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019" y="2648063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  <p:pic>
          <p:nvPicPr>
            <p:cNvPr id="15" name="Picture Placeholder 6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243E6E57-5262-D838-C2A8-72BA26C76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1731" y="2444467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76B3A9-6540-AB37-0BAC-1BA8CE592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9945" y="5719786"/>
            <a:ext cx="3732213" cy="377541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61A0599-F9F4-AAD7-2CB6-11EC71C93B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945" y="6158830"/>
            <a:ext cx="3732213" cy="327544"/>
          </a:xfrm>
        </p:spPr>
        <p:txBody>
          <a:bodyPr/>
          <a:lstStyle>
            <a:lvl1pPr algn="l"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Email | Phone</a:t>
            </a:r>
          </a:p>
        </p:txBody>
      </p:sp>
    </p:spTree>
    <p:extLst>
      <p:ext uri="{BB962C8B-B14F-4D97-AF65-F5344CB8AC3E}">
        <p14:creationId xmlns:p14="http://schemas.microsoft.com/office/powerpoint/2010/main" val="11054028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525ED2A-0201-EB80-792E-827DC6C0FDD2}"/>
              </a:ext>
            </a:extLst>
          </p:cNvPr>
          <p:cNvSpPr/>
          <p:nvPr userDrawn="1"/>
        </p:nvSpPr>
        <p:spPr>
          <a:xfrm>
            <a:off x="1" y="3653854"/>
            <a:ext cx="5797349" cy="3204147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82D1AC-CCAA-C56C-B36B-98120E913497}"/>
              </a:ext>
            </a:extLst>
          </p:cNvPr>
          <p:cNvSpPr/>
          <p:nvPr userDrawn="1"/>
        </p:nvSpPr>
        <p:spPr>
          <a:xfrm>
            <a:off x="3802675" y="3052901"/>
            <a:ext cx="1211240" cy="12112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64CC92-9A8D-9DCC-BF7D-6EA81C5FDDC6}"/>
              </a:ext>
            </a:extLst>
          </p:cNvPr>
          <p:cNvSpPr/>
          <p:nvPr userDrawn="1"/>
        </p:nvSpPr>
        <p:spPr>
          <a:xfrm>
            <a:off x="0" y="0"/>
            <a:ext cx="3607361" cy="6858000"/>
          </a:xfrm>
          <a:custGeom>
            <a:avLst/>
            <a:gdLst>
              <a:gd name="connsiteX0" fmla="*/ 0 w 3607361"/>
              <a:gd name="connsiteY0" fmla="*/ 0 h 6858000"/>
              <a:gd name="connsiteX1" fmla="*/ 2137401 w 3607361"/>
              <a:gd name="connsiteY1" fmla="*/ 0 h 6858000"/>
              <a:gd name="connsiteX2" fmla="*/ 2219409 w 3607361"/>
              <a:gd name="connsiteY2" fmla="*/ 78187 h 6858000"/>
              <a:gd name="connsiteX3" fmla="*/ 3607361 w 3607361"/>
              <a:gd name="connsiteY3" fmla="*/ 3429000 h 6858000"/>
              <a:gd name="connsiteX4" fmla="*/ 2219409 w 3607361"/>
              <a:gd name="connsiteY4" fmla="*/ 6779814 h 6858000"/>
              <a:gd name="connsiteX5" fmla="*/ 2137402 w 3607361"/>
              <a:gd name="connsiteY5" fmla="*/ 6858000 h 6858000"/>
              <a:gd name="connsiteX6" fmla="*/ 0 w 3607361"/>
              <a:gd name="connsiteY6" fmla="*/ 6858000 h 6858000"/>
              <a:gd name="connsiteX7" fmla="*/ 0 w 360736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7361" h="6858000">
                <a:moveTo>
                  <a:pt x="0" y="0"/>
                </a:moveTo>
                <a:lnTo>
                  <a:pt x="2137401" y="0"/>
                </a:lnTo>
                <a:lnTo>
                  <a:pt x="2219409" y="78187"/>
                </a:lnTo>
                <a:cubicBezTo>
                  <a:pt x="3076957" y="935735"/>
                  <a:pt x="3607361" y="2120426"/>
                  <a:pt x="3607361" y="3429000"/>
                </a:cubicBezTo>
                <a:cubicBezTo>
                  <a:pt x="3607361" y="4737574"/>
                  <a:pt x="3076957" y="5922266"/>
                  <a:pt x="2219409" y="6779814"/>
                </a:cubicBezTo>
                <a:lnTo>
                  <a:pt x="213740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Father standing with child on shoulders indoors, both smiling with flexed arm muscles">
            <a:extLst>
              <a:ext uri="{FF2B5EF4-FFF2-40B4-BE49-F238E27FC236}">
                <a16:creationId xmlns:a16="http://schemas.microsoft.com/office/drawing/2014/main" id="{F190D8C0-307B-C61B-5B17-4538F9716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4" r="16644"/>
          <a:stretch/>
        </p:blipFill>
        <p:spPr>
          <a:xfrm>
            <a:off x="-90330" y="966631"/>
            <a:ext cx="4009922" cy="4007227"/>
          </a:xfrm>
          <a:prstGeom prst="ellipse">
            <a:avLst/>
          </a:prstGeom>
          <a:ln w="254000">
            <a:solidFill>
              <a:schemeClr val="bg1"/>
            </a:solidFill>
          </a:ln>
        </p:spPr>
      </p:pic>
      <p:pic>
        <p:nvPicPr>
          <p:cNvPr id="20" name="Picture 19" descr="Smiling toddler eating food at home">
            <a:extLst>
              <a:ext uri="{FF2B5EF4-FFF2-40B4-BE49-F238E27FC236}">
                <a16:creationId xmlns:a16="http://schemas.microsoft.com/office/drawing/2014/main" id="{A9CDFC1E-2E82-6AA4-7335-6960390375A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4" r="16644"/>
          <a:stretch/>
        </p:blipFill>
        <p:spPr bwMode="auto">
          <a:xfrm>
            <a:off x="3470561" y="411877"/>
            <a:ext cx="2325447" cy="2323314"/>
          </a:xfrm>
          <a:prstGeom prst="ellipse">
            <a:avLst/>
          </a:prstGeom>
          <a:ln w="2540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Woman taking a break">
            <a:extLst>
              <a:ext uri="{FF2B5EF4-FFF2-40B4-BE49-F238E27FC236}">
                <a16:creationId xmlns:a16="http://schemas.microsoft.com/office/drawing/2014/main" id="{59786B6B-6570-A97A-429C-C2279E8FC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6" r="12516"/>
          <a:stretch/>
        </p:blipFill>
        <p:spPr>
          <a:xfrm>
            <a:off x="2411714" y="4007074"/>
            <a:ext cx="2325447" cy="2326169"/>
          </a:xfrm>
          <a:prstGeom prst="ellipse">
            <a:avLst/>
          </a:prstGeom>
          <a:ln w="254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84080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28E1974-EC57-AFD1-E2D4-9AEBDFBA419E}"/>
              </a:ext>
            </a:extLst>
          </p:cNvPr>
          <p:cNvSpPr txBox="1"/>
          <p:nvPr userDrawn="1"/>
        </p:nvSpPr>
        <p:spPr>
          <a:xfrm>
            <a:off x="6627693" y="-2249038"/>
            <a:ext cx="4555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142D5B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FCBF7-981E-142E-65E8-21F2BC033B98}"/>
              </a:ext>
            </a:extLst>
          </p:cNvPr>
          <p:cNvSpPr/>
          <p:nvPr userDrawn="1"/>
        </p:nvSpPr>
        <p:spPr>
          <a:xfrm>
            <a:off x="0" y="5853953"/>
            <a:ext cx="12192000" cy="1004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9CDEA-D2D2-5B8D-BFCA-B69E8FEC2AAC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3517E79-0618-10A9-D75B-272D2CBA5C26}"/>
              </a:ext>
            </a:extLst>
          </p:cNvPr>
          <p:cNvSpPr/>
          <p:nvPr userDrawn="1"/>
        </p:nvSpPr>
        <p:spPr>
          <a:xfrm>
            <a:off x="-2078" y="3282667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6314C4B-6720-57CA-FA27-2650BC5FA49E}"/>
              </a:ext>
            </a:extLst>
          </p:cNvPr>
          <p:cNvSpPr/>
          <p:nvPr userDrawn="1"/>
        </p:nvSpPr>
        <p:spPr>
          <a:xfrm>
            <a:off x="0" y="3449036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72077-7097-BF9E-17FF-DBEBE33B857F}"/>
              </a:ext>
            </a:extLst>
          </p:cNvPr>
          <p:cNvSpPr txBox="1"/>
          <p:nvPr userDrawn="1"/>
        </p:nvSpPr>
        <p:spPr>
          <a:xfrm>
            <a:off x="-2080" y="862367"/>
            <a:ext cx="121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9A7B5-DE39-7873-ACEE-B5948F814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4375" y="4788664"/>
            <a:ext cx="2714314" cy="776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3F2530-C44E-DCD0-4723-68CCFA1A43DE}"/>
              </a:ext>
            </a:extLst>
          </p:cNvPr>
          <p:cNvGrpSpPr/>
          <p:nvPr userDrawn="1"/>
        </p:nvGrpSpPr>
        <p:grpSpPr>
          <a:xfrm>
            <a:off x="985573" y="2444467"/>
            <a:ext cx="10121337" cy="2233323"/>
            <a:chOff x="699194" y="2444467"/>
            <a:chExt cx="10121337" cy="2233323"/>
          </a:xfrm>
        </p:grpSpPr>
        <p:pic>
          <p:nvPicPr>
            <p:cNvPr id="11" name="Picture 10" descr="Smiling baby walking with help">
              <a:extLst>
                <a:ext uri="{FF2B5EF4-FFF2-40B4-BE49-F238E27FC236}">
                  <a16:creationId xmlns:a16="http://schemas.microsoft.com/office/drawing/2014/main" id="{3E035CE5-BE85-A5BF-6CAA-62484F4590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36" r="16636"/>
            <a:stretch/>
          </p:blipFill>
          <p:spPr bwMode="auto">
            <a:xfrm>
              <a:off x="699194" y="2848990"/>
              <a:ext cx="1830479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B60CBA1-AEB0-CB6D-1F11-6EB5BD768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210" t="12271" r="36969" b="45380"/>
            <a:stretch/>
          </p:blipFill>
          <p:spPr>
            <a:xfrm>
              <a:off x="4895019" y="2648063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  <p:pic>
          <p:nvPicPr>
            <p:cNvPr id="15" name="Picture Placeholder 6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243E6E57-5262-D838-C2A8-72BA26C76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694" t="11247" r="23480" b="7526"/>
            <a:stretch/>
          </p:blipFill>
          <p:spPr>
            <a:xfrm>
              <a:off x="8991731" y="2444467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76B3A9-6540-AB37-0BAC-1BA8CE592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5400" y="5719786"/>
            <a:ext cx="3732213" cy="377541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61A0599-F9F4-AAD7-2CB6-11EC71C93B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45400" y="6158830"/>
            <a:ext cx="3732213" cy="327544"/>
          </a:xfrm>
        </p:spPr>
        <p:txBody>
          <a:bodyPr/>
          <a:lstStyle>
            <a:lvl1pPr algn="r"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Email | Phone</a:t>
            </a:r>
          </a:p>
        </p:txBody>
      </p:sp>
    </p:spTree>
    <p:extLst>
      <p:ext uri="{BB962C8B-B14F-4D97-AF65-F5344CB8AC3E}">
        <p14:creationId xmlns:p14="http://schemas.microsoft.com/office/powerpoint/2010/main" val="32410743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28E1974-EC57-AFD1-E2D4-9AEBDFBA419E}"/>
              </a:ext>
            </a:extLst>
          </p:cNvPr>
          <p:cNvSpPr txBox="1"/>
          <p:nvPr userDrawn="1"/>
        </p:nvSpPr>
        <p:spPr>
          <a:xfrm>
            <a:off x="6627693" y="-2249038"/>
            <a:ext cx="4555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142D5B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FCBF7-981E-142E-65E8-21F2BC033B98}"/>
              </a:ext>
            </a:extLst>
          </p:cNvPr>
          <p:cNvSpPr/>
          <p:nvPr userDrawn="1"/>
        </p:nvSpPr>
        <p:spPr>
          <a:xfrm>
            <a:off x="0" y="5853953"/>
            <a:ext cx="12192000" cy="1004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9CDEA-D2D2-5B8D-BFCA-B69E8FEC2AAC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3517E79-0618-10A9-D75B-272D2CBA5C26}"/>
              </a:ext>
            </a:extLst>
          </p:cNvPr>
          <p:cNvSpPr/>
          <p:nvPr userDrawn="1"/>
        </p:nvSpPr>
        <p:spPr>
          <a:xfrm>
            <a:off x="-2078" y="3282667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6314C4B-6720-57CA-FA27-2650BC5FA49E}"/>
              </a:ext>
            </a:extLst>
          </p:cNvPr>
          <p:cNvSpPr/>
          <p:nvPr userDrawn="1"/>
        </p:nvSpPr>
        <p:spPr>
          <a:xfrm>
            <a:off x="0" y="3449036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72077-7097-BF9E-17FF-DBEBE33B857F}"/>
              </a:ext>
            </a:extLst>
          </p:cNvPr>
          <p:cNvSpPr txBox="1"/>
          <p:nvPr userDrawn="1"/>
        </p:nvSpPr>
        <p:spPr>
          <a:xfrm>
            <a:off x="-2080" y="862367"/>
            <a:ext cx="121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9A7B5-DE39-7873-ACEE-B5948F814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741" y="5607170"/>
            <a:ext cx="2714314" cy="776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3F2530-C44E-DCD0-4723-68CCFA1A43DE}"/>
              </a:ext>
            </a:extLst>
          </p:cNvPr>
          <p:cNvGrpSpPr/>
          <p:nvPr userDrawn="1"/>
        </p:nvGrpSpPr>
        <p:grpSpPr>
          <a:xfrm>
            <a:off x="985573" y="2444467"/>
            <a:ext cx="10121337" cy="2233323"/>
            <a:chOff x="699194" y="2444467"/>
            <a:chExt cx="10121337" cy="2233323"/>
          </a:xfrm>
        </p:grpSpPr>
        <p:pic>
          <p:nvPicPr>
            <p:cNvPr id="11" name="Picture 10" descr="Smiling baby walking with help">
              <a:extLst>
                <a:ext uri="{FF2B5EF4-FFF2-40B4-BE49-F238E27FC236}">
                  <a16:creationId xmlns:a16="http://schemas.microsoft.com/office/drawing/2014/main" id="{3E035CE5-BE85-A5BF-6CAA-62484F4590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36" r="16636"/>
            <a:stretch/>
          </p:blipFill>
          <p:spPr bwMode="auto">
            <a:xfrm>
              <a:off x="699194" y="2848990"/>
              <a:ext cx="1830479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B60CBA1-AEB0-CB6D-1F11-6EB5BD768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210" t="12271" r="36969" b="45380"/>
            <a:stretch/>
          </p:blipFill>
          <p:spPr>
            <a:xfrm>
              <a:off x="4895019" y="2648063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  <p:pic>
          <p:nvPicPr>
            <p:cNvPr id="15" name="Picture Placeholder 6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243E6E57-5262-D838-C2A8-72BA26C76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694" t="11247" r="23480" b="7526"/>
            <a:stretch/>
          </p:blipFill>
          <p:spPr>
            <a:xfrm>
              <a:off x="8991731" y="2444467"/>
              <a:ext cx="1828800" cy="1828800"/>
            </a:xfrm>
            <a:prstGeom prst="ellipse">
              <a:avLst/>
            </a:prstGeom>
            <a:ln w="152400">
              <a:solidFill>
                <a:schemeClr val="bg1"/>
              </a:solidFill>
            </a:ln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F76B3A9-6540-AB37-0BAC-1BA8CE592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9945" y="5719786"/>
            <a:ext cx="3732213" cy="377541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61A0599-F9F4-AAD7-2CB6-11EC71C93B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945" y="6158830"/>
            <a:ext cx="3732213" cy="327544"/>
          </a:xfrm>
        </p:spPr>
        <p:txBody>
          <a:bodyPr/>
          <a:lstStyle>
            <a:lvl1pPr algn="l">
              <a:defRPr sz="1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Email | Phone</a:t>
            </a:r>
          </a:p>
        </p:txBody>
      </p:sp>
    </p:spTree>
    <p:extLst>
      <p:ext uri="{BB962C8B-B14F-4D97-AF65-F5344CB8AC3E}">
        <p14:creationId xmlns:p14="http://schemas.microsoft.com/office/powerpoint/2010/main" val="16321957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A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1FB1B3-2CFE-6AC0-512E-8C432732C218}"/>
              </a:ext>
            </a:extLst>
          </p:cNvPr>
          <p:cNvSpPr/>
          <p:nvPr userDrawn="1"/>
        </p:nvSpPr>
        <p:spPr>
          <a:xfrm>
            <a:off x="0" y="-11383"/>
            <a:ext cx="12192000" cy="6858000"/>
          </a:xfrm>
          <a:prstGeom prst="rect">
            <a:avLst/>
          </a:prstGeom>
          <a:gradFill>
            <a:gsLst>
              <a:gs pos="89000">
                <a:schemeClr val="bg1"/>
              </a:gs>
              <a:gs pos="4000">
                <a:schemeClr val="bg1"/>
              </a:gs>
              <a:gs pos="72000">
                <a:schemeClr val="bg2"/>
              </a:gs>
              <a:gs pos="25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7D452D-13A8-E8B6-BE2F-33D8EEB84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65" t="33383" r="10098" b="17693"/>
          <a:stretch>
            <a:fillRect/>
          </a:stretch>
        </p:blipFill>
        <p:spPr>
          <a:xfrm>
            <a:off x="480722" y="645506"/>
            <a:ext cx="6743700" cy="5580248"/>
          </a:xfrm>
          <a:prstGeom prst="rect">
            <a:avLst/>
          </a:prstGeom>
          <a:effectLst>
            <a:outerShdw blurRad="317500" dist="38100" dir="2700000" algn="tl" rotWithShape="0">
              <a:schemeClr val="bg2"/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AA0C4E-B63F-35AC-3F4D-A841ADFC0D7E}"/>
              </a:ext>
            </a:extLst>
          </p:cNvPr>
          <p:cNvSpPr/>
          <p:nvPr userDrawn="1"/>
        </p:nvSpPr>
        <p:spPr>
          <a:xfrm flipV="1">
            <a:off x="0" y="11383"/>
            <a:ext cx="8129709" cy="1554481"/>
          </a:xfrm>
          <a:prstGeom prst="rect">
            <a:avLst/>
          </a:prstGeom>
          <a:gradFill>
            <a:gsLst>
              <a:gs pos="74000">
                <a:schemeClr val="bg1"/>
              </a:gs>
              <a:gs pos="38000">
                <a:schemeClr val="bg1">
                  <a:alpha val="89281"/>
                </a:schemeClr>
              </a:gs>
              <a:gs pos="8000">
                <a:srgbClr val="E7F2F5">
                  <a:alpha val="1986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4C3898-2680-AA93-617B-7AFFB1475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CC339-F5FF-7FE4-EEB5-937F847F7BA2}"/>
              </a:ext>
            </a:extLst>
          </p:cNvPr>
          <p:cNvSpPr/>
          <p:nvPr userDrawn="1"/>
        </p:nvSpPr>
        <p:spPr>
          <a:xfrm>
            <a:off x="-1" y="5303519"/>
            <a:ext cx="8129709" cy="1554481"/>
          </a:xfrm>
          <a:prstGeom prst="rect">
            <a:avLst/>
          </a:prstGeom>
          <a:gradFill>
            <a:gsLst>
              <a:gs pos="74000">
                <a:schemeClr val="bg1"/>
              </a:gs>
              <a:gs pos="38000">
                <a:schemeClr val="bg1">
                  <a:alpha val="89281"/>
                </a:schemeClr>
              </a:gs>
              <a:gs pos="8000">
                <a:srgbClr val="E7F2F5">
                  <a:alpha val="1986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CF575B-0C7F-35E3-A741-175639D14D95}"/>
              </a:ext>
            </a:extLst>
          </p:cNvPr>
          <p:cNvSpPr/>
          <p:nvPr userDrawn="1"/>
        </p:nvSpPr>
        <p:spPr>
          <a:xfrm rot="10800000" flipV="1">
            <a:off x="8052050" y="-6528"/>
            <a:ext cx="4144159" cy="6864528"/>
          </a:xfrm>
          <a:custGeom>
            <a:avLst/>
            <a:gdLst>
              <a:gd name="connsiteX0" fmla="*/ 0 w 4380261"/>
              <a:gd name="connsiteY0" fmla="*/ 0 h 4605068"/>
              <a:gd name="connsiteX1" fmla="*/ 3785286 w 4380261"/>
              <a:gd name="connsiteY1" fmla="*/ 0 h 4605068"/>
              <a:gd name="connsiteX2" fmla="*/ 3859879 w 4380261"/>
              <a:gd name="connsiteY2" fmla="*/ 164996 h 4605068"/>
              <a:gd name="connsiteX3" fmla="*/ 4380261 w 4380261"/>
              <a:gd name="connsiteY3" fmla="*/ 2742540 h 4605068"/>
              <a:gd name="connsiteX4" fmla="*/ 4171786 w 4380261"/>
              <a:gd name="connsiteY4" fmla="*/ 4397457 h 4605068"/>
              <a:gd name="connsiteX5" fmla="*/ 4112831 w 4380261"/>
              <a:gd name="connsiteY5" fmla="*/ 4605068 h 4605068"/>
              <a:gd name="connsiteX6" fmla="*/ 0 w 4380261"/>
              <a:gd name="connsiteY6" fmla="*/ 4605068 h 4605068"/>
              <a:gd name="connsiteX7" fmla="*/ 0 w 4380261"/>
              <a:gd name="connsiteY7" fmla="*/ 0 h 46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0261" h="4605068">
                <a:moveTo>
                  <a:pt x="0" y="0"/>
                </a:moveTo>
                <a:lnTo>
                  <a:pt x="3785286" y="0"/>
                </a:lnTo>
                <a:lnTo>
                  <a:pt x="3859879" y="164996"/>
                </a:lnTo>
                <a:cubicBezTo>
                  <a:pt x="4194966" y="957230"/>
                  <a:pt x="4380261" y="1828246"/>
                  <a:pt x="4380261" y="2742540"/>
                </a:cubicBezTo>
                <a:cubicBezTo>
                  <a:pt x="4380261" y="3313974"/>
                  <a:pt x="4307880" y="3868503"/>
                  <a:pt x="4171786" y="4397457"/>
                </a:cubicBezTo>
                <a:lnTo>
                  <a:pt x="4112831" y="4605068"/>
                </a:lnTo>
                <a:lnTo>
                  <a:pt x="0" y="46050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12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D838B18-B7A5-BBD5-A43C-E44E5C1C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AA1EC47-D169-ED9F-E78F-383E695BE5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7811" y="1554480"/>
            <a:ext cx="3774187" cy="493776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9816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24C3898-2680-AA93-617B-7AFFB1475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5"/>
            <a:ext cx="822960" cy="235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7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CD9468-E7AB-73F2-A084-3759A9BA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620"/>
            <a:ext cx="12192000" cy="68872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87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8FB3-9EDE-AA00-B3A0-B56BB607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A620A-904D-24B8-9A29-4B722B689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31B6B-8765-4482-75FD-511890E4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DAF9-2C10-6392-9296-E2648C2D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AA8FB-EF22-E949-E9AE-06068735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1EF14-C03E-AF43-F040-F73E1AE8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B245E-5ABA-9F9D-5651-02AEE4C83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A243F-65BB-E549-50AE-34996DAD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39540-DAC2-059B-F796-E4D2A4BE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007C6-EC45-5125-82D7-0C7F4415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6940-0F40-3E1A-F94A-78D5507C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7D6E8-96A3-9D93-CDBF-8AD622668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3E076-83B8-9698-F39A-334116407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E19D9-0CBA-DC93-47CB-849D9664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AA37F-7CD2-F1DD-7F34-2041133A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0DC85-60AE-840B-BE9E-1C803C5E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3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92C2-9134-62A6-B4EB-57BE62D4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1BDE-DFE6-6891-AD73-CF167D5C1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5F9F9-7268-C461-3FF1-F8C07EADF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370D9-89EC-5987-C4E6-171AC0CB7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20E059-6B90-A007-70F9-11C1A118C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DF1E4D-970D-488C-F450-5250C169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380B3-C632-321F-63EF-DBFEB38FD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F9125-E831-F277-AB92-D4F9E2BD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ACD5-FC66-23F2-A772-6115E669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301F3-1218-55BC-0F6D-DE5B6AD3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EB88F-4509-DBCF-0442-A47FD993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755B2-9798-17F9-B5C5-C0A8327F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C0A15-F4C2-6E5F-F900-56C7E738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DE1E7-BED4-5C2C-A622-A6638ABE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F5650-FFDE-6E75-7967-9D3BF1F4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5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6BBB-3D36-8DC6-1FD1-B9E68D9F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022E-3F1B-83C0-5D78-E39E51B2B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D0DCD-296A-92ED-1DB0-BDE89220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88EA5-C3F2-CDCF-A072-57EAD32F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F71C1-7A09-9C5C-7648-8173B4BB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2DA62-C667-5888-C522-D806CB50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23DA-A4BB-E1E8-04ED-7A451951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2B560-D1B7-37EE-8F8E-3A827F03B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54C13-5ADF-02CF-A5FF-292AF14E6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E385F-9B32-A62C-95B3-0E330A84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414A2-0C26-98D8-F544-79E3E1AA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A4CB9-0521-D718-5D39-F49ECD0E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8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4405-14ED-34EE-19F8-89478762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B76EB-25FE-E8A5-4445-3BE04F5E9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B74A-D6E1-AB35-9E98-434B137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96003-11C7-C914-E6CA-77595299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1F3B-2E75-E097-3AFA-42ABF95C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hands and smiling&#10;&#10;AI-generated content may be incorrect.">
            <a:extLst>
              <a:ext uri="{FF2B5EF4-FFF2-40B4-BE49-F238E27FC236}">
                <a16:creationId xmlns:a16="http://schemas.microsoft.com/office/drawing/2014/main" id="{3B3172A3-2200-A9BB-E1B6-35C135001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388" r="1547"/>
          <a:stretch>
            <a:fillRect/>
          </a:stretch>
        </p:blipFill>
        <p:spPr>
          <a:xfrm>
            <a:off x="0" y="0"/>
            <a:ext cx="12192000" cy="5747795"/>
          </a:xfrm>
          <a:prstGeom prst="rect">
            <a:avLst/>
          </a:prstGeom>
        </p:spPr>
      </p:pic>
      <p:pic>
        <p:nvPicPr>
          <p:cNvPr id="8" name="Picture 7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628C0710-89E0-3FED-91EF-BCAA2C469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6667"/>
          <a:stretch/>
        </p:blipFill>
        <p:spPr>
          <a:xfrm>
            <a:off x="0" y="4461831"/>
            <a:ext cx="12192000" cy="24182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E5E068-3070-83DA-21CE-13219D2E4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3437" y="5296141"/>
            <a:ext cx="451654" cy="4516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9C1D322-2B6B-7266-A011-E45FDDA110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5294" y="5312410"/>
            <a:ext cx="438150" cy="4381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4AE5F7-CB93-32C0-24D1-F35BE1471F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8972" y="5307330"/>
            <a:ext cx="524510" cy="5245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E45448-961C-4CB8-7C7B-B58A9AB38B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79760" y="5297170"/>
            <a:ext cx="453390" cy="45339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885C6C-FA33-1C73-E359-2A4548F937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7010" y="5322570"/>
            <a:ext cx="458470" cy="45847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054689F-D00D-8013-0CD6-F91740CAB93E}"/>
              </a:ext>
            </a:extLst>
          </p:cNvPr>
          <p:cNvSpPr/>
          <p:nvPr userDrawn="1"/>
        </p:nvSpPr>
        <p:spPr>
          <a:xfrm>
            <a:off x="8880759" y="0"/>
            <a:ext cx="3311241" cy="2783840"/>
          </a:xfrm>
          <a:custGeom>
            <a:avLst/>
            <a:gdLst>
              <a:gd name="connsiteX0" fmla="*/ 231289 w 3311241"/>
              <a:gd name="connsiteY0" fmla="*/ 0 h 2783840"/>
              <a:gd name="connsiteX1" fmla="*/ 3311241 w 3311241"/>
              <a:gd name="connsiteY1" fmla="*/ 0 h 2783840"/>
              <a:gd name="connsiteX2" fmla="*/ 3311241 w 3311241"/>
              <a:gd name="connsiteY2" fmla="*/ 2121732 h 2783840"/>
              <a:gd name="connsiteX3" fmla="*/ 3210037 w 3311241"/>
              <a:gd name="connsiteY3" fmla="*/ 2233085 h 2783840"/>
              <a:gd name="connsiteX4" fmla="*/ 1880396 w 3311241"/>
              <a:gd name="connsiteY4" fmla="*/ 2783840 h 2783840"/>
              <a:gd name="connsiteX5" fmla="*/ 0 w 3311241"/>
              <a:gd name="connsiteY5" fmla="*/ 903444 h 2783840"/>
              <a:gd name="connsiteX6" fmla="*/ 226954 w 3311241"/>
              <a:gd name="connsiteY6" fmla="*/ 7136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1241" h="2783840">
                <a:moveTo>
                  <a:pt x="231289" y="0"/>
                </a:moveTo>
                <a:lnTo>
                  <a:pt x="3311241" y="0"/>
                </a:lnTo>
                <a:lnTo>
                  <a:pt x="3311241" y="2121732"/>
                </a:lnTo>
                <a:lnTo>
                  <a:pt x="3210037" y="2233085"/>
                </a:lnTo>
                <a:cubicBezTo>
                  <a:pt x="2869752" y="2573370"/>
                  <a:pt x="2399653" y="2783840"/>
                  <a:pt x="1880396" y="2783840"/>
                </a:cubicBezTo>
                <a:cubicBezTo>
                  <a:pt x="841882" y="2783840"/>
                  <a:pt x="0" y="1941958"/>
                  <a:pt x="0" y="903444"/>
                </a:cubicBezTo>
                <a:cubicBezTo>
                  <a:pt x="0" y="578908"/>
                  <a:pt x="82215" y="273575"/>
                  <a:pt x="226954" y="71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94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6059B-E355-F0B5-F373-3861A5B32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9F69A-3E03-EA86-04D3-DBBDBAEE1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13F51-6327-C212-CF4D-E3F86FB6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46B4-AE4C-7681-CAE0-8711872E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5EF74-85A7-453B-059D-7287C461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AB66DC0-DFB0-C153-3882-D8A7CE0D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6092347-1799-B9B7-C61F-CF3C3693C4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554480"/>
            <a:ext cx="11229359" cy="4933726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63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0FDD0DD-17D4-A404-9C10-29984AE4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290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D8872C-6A0D-F716-964D-7C50B7ACB3C6}"/>
              </a:ext>
            </a:extLst>
          </p:cNvPr>
          <p:cNvSpPr/>
          <p:nvPr userDrawn="1"/>
        </p:nvSpPr>
        <p:spPr>
          <a:xfrm>
            <a:off x="0" y="1463040"/>
            <a:ext cx="12191998" cy="5394960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40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C434B3-510D-5F61-F4C5-53B8FEB97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6FE146F-0897-494E-A20D-7124C8D396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554480"/>
            <a:ext cx="11229359" cy="493776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5A33C8A9-9ACE-8C4B-1E1C-4BE60AE4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724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D8872C-6A0D-F716-964D-7C50B7ACB3C6}"/>
              </a:ext>
            </a:extLst>
          </p:cNvPr>
          <p:cNvSpPr/>
          <p:nvPr userDrawn="1"/>
        </p:nvSpPr>
        <p:spPr>
          <a:xfrm>
            <a:off x="0" y="1463040"/>
            <a:ext cx="12191998" cy="53949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40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C434B3-510D-5F61-F4C5-53B8FEB97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6FE146F-0897-494E-A20D-7124C8D396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554480"/>
            <a:ext cx="11229359" cy="493776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07494EA-B699-90C9-227E-B037D4AD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82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Turquois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D8872C-6A0D-F716-964D-7C50B7ACB3C6}"/>
              </a:ext>
            </a:extLst>
          </p:cNvPr>
          <p:cNvSpPr/>
          <p:nvPr userDrawn="1"/>
        </p:nvSpPr>
        <p:spPr>
          <a:xfrm>
            <a:off x="0" y="1280160"/>
            <a:ext cx="12191998" cy="5577840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40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C434B3-510D-5F61-F4C5-53B8FEB97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335C642-035B-B852-C597-EA488979EC6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554480"/>
            <a:ext cx="11229359" cy="4928052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A93DD7C-9CF9-1971-8A52-9727254A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69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D8872C-6A0D-F716-964D-7C50B7ACB3C6}"/>
              </a:ext>
            </a:extLst>
          </p:cNvPr>
          <p:cNvSpPr/>
          <p:nvPr userDrawn="1"/>
        </p:nvSpPr>
        <p:spPr>
          <a:xfrm>
            <a:off x="0" y="1280160"/>
            <a:ext cx="12191998" cy="5577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40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C434B3-510D-5F61-F4C5-53B8FEB97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335C642-035B-B852-C597-EA488979EC6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554480"/>
            <a:ext cx="11229359" cy="4928052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3204F84-DC9D-E668-4576-8591A707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747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230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A5BE1CCF-0BCF-FADE-52B9-BA732126968F}"/>
              </a:ext>
            </a:extLst>
          </p:cNvPr>
          <p:cNvSpPr/>
          <p:nvPr userDrawn="1"/>
        </p:nvSpPr>
        <p:spPr>
          <a:xfrm>
            <a:off x="505319" y="1641932"/>
            <a:ext cx="3561348" cy="3835384"/>
          </a:xfrm>
          <a:prstGeom prst="roundRect">
            <a:avLst>
              <a:gd name="adj" fmla="val 1995"/>
            </a:avLst>
          </a:prstGeom>
          <a:solidFill>
            <a:srgbClr val="E7F2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3AFE4FBC-E4FE-43EE-6D7C-C8C075E4146C}"/>
              </a:ext>
            </a:extLst>
          </p:cNvPr>
          <p:cNvSpPr/>
          <p:nvPr userDrawn="1"/>
        </p:nvSpPr>
        <p:spPr>
          <a:xfrm>
            <a:off x="4315319" y="1641934"/>
            <a:ext cx="3561348" cy="3835385"/>
          </a:xfrm>
          <a:prstGeom prst="roundRect">
            <a:avLst>
              <a:gd name="adj" fmla="val 3572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CC2B9631-9341-4BD8-7378-A6D92F9FD617}"/>
              </a:ext>
            </a:extLst>
          </p:cNvPr>
          <p:cNvSpPr/>
          <p:nvPr userDrawn="1"/>
        </p:nvSpPr>
        <p:spPr>
          <a:xfrm>
            <a:off x="8125319" y="1640617"/>
            <a:ext cx="3561348" cy="3835384"/>
          </a:xfrm>
          <a:prstGeom prst="roundRect">
            <a:avLst>
              <a:gd name="adj" fmla="val 2240"/>
            </a:avLst>
          </a:prstGeom>
          <a:solidFill>
            <a:srgbClr val="E7F2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18FF54-9777-8A88-2720-3A6032195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319" y="5786385"/>
            <a:ext cx="11181348" cy="442913"/>
          </a:xfrm>
        </p:spPr>
        <p:txBody>
          <a:bodyPr anchor="ctr" anchorCtr="0">
            <a:noAutofit/>
          </a:bodyPr>
          <a:lstStyle>
            <a:lvl1pPr algn="ctr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A5F6833-CF7A-4A73-B816-F7B1460EC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319" y="967956"/>
            <a:ext cx="11181348" cy="442913"/>
          </a:xfrm>
        </p:spPr>
        <p:txBody>
          <a:bodyPr anchor="ctr" anchorCtr="0">
            <a:noAutofit/>
          </a:bodyPr>
          <a:lstStyle>
            <a:lvl1pPr algn="ctr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E5B20F6-0896-3395-48BB-3B28B29FB5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9870" y="1750777"/>
            <a:ext cx="3558772" cy="442913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45B953F-DD19-2D50-38C9-2FCB72D60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1843" y="2203299"/>
            <a:ext cx="3235614" cy="312173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DBAA63D-CD04-353F-86DE-EF11C2487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21" y="1750777"/>
            <a:ext cx="3558772" cy="442913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227B3A9-9C68-D00E-DE15-6B1302D2ED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3094" y="2203299"/>
            <a:ext cx="3235614" cy="312173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59EC9F5-A776-A936-275B-0FA22E6445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0893" y="1750777"/>
            <a:ext cx="3558772" cy="442913"/>
          </a:xfrm>
        </p:spPr>
        <p:txBody>
          <a:bodyPr anchor="ctr" anchorCtr="0">
            <a:noAutofit/>
          </a:bodyPr>
          <a:lstStyle>
            <a:lvl1pPr algn="ctr">
              <a:defRPr sz="20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9467F47-FB5D-33C7-05CB-E6A20D9D09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2866" y="2203299"/>
            <a:ext cx="3235614" cy="312173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A9E02AE-C1A2-EB73-C4DF-D818C3EB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085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1D67846-6B27-C32E-3616-428E3E8CC8FB}"/>
              </a:ext>
            </a:extLst>
          </p:cNvPr>
          <p:cNvSpPr/>
          <p:nvPr userDrawn="1"/>
        </p:nvSpPr>
        <p:spPr>
          <a:xfrm>
            <a:off x="0" y="1280160"/>
            <a:ext cx="12191998" cy="5577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400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5340C7-E9BD-CAD1-E9F2-99EC70424DDF}"/>
              </a:ext>
            </a:extLst>
          </p:cNvPr>
          <p:cNvGrpSpPr/>
          <p:nvPr userDrawn="1"/>
        </p:nvGrpSpPr>
        <p:grpSpPr>
          <a:xfrm>
            <a:off x="8158529" y="1366049"/>
            <a:ext cx="3493108" cy="4940794"/>
            <a:chOff x="8158529" y="1366049"/>
            <a:chExt cx="3493108" cy="494079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D984F92-B230-C054-8FD0-FF2A11A85B11}"/>
                </a:ext>
              </a:extLst>
            </p:cNvPr>
            <p:cNvSpPr/>
            <p:nvPr userDrawn="1"/>
          </p:nvSpPr>
          <p:spPr>
            <a:xfrm>
              <a:off x="8158529" y="1641933"/>
              <a:ext cx="3486711" cy="4664910"/>
            </a:xfrm>
            <a:prstGeom prst="roundRect">
              <a:avLst>
                <a:gd name="adj" fmla="val 314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2" name="Round Same Side Corner Rectangle 31">
              <a:extLst>
                <a:ext uri="{FF2B5EF4-FFF2-40B4-BE49-F238E27FC236}">
                  <a16:creationId xmlns:a16="http://schemas.microsoft.com/office/drawing/2014/main" id="{758CBDD2-F3AC-F7D0-2DE8-5E605A22BCA8}"/>
                </a:ext>
              </a:extLst>
            </p:cNvPr>
            <p:cNvSpPr/>
            <p:nvPr userDrawn="1"/>
          </p:nvSpPr>
          <p:spPr>
            <a:xfrm>
              <a:off x="8164926" y="1366049"/>
              <a:ext cx="3486711" cy="951644"/>
            </a:xfrm>
            <a:prstGeom prst="round2SameRect">
              <a:avLst>
                <a:gd name="adj1" fmla="val 11062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59EC9F5-A776-A936-275B-0FA22E6445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8287" y="1620414"/>
            <a:ext cx="3476953" cy="442913"/>
          </a:xfrm>
        </p:spPr>
        <p:txBody>
          <a:bodyPr anchor="ctr" anchorCtr="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9467F47-FB5D-33C7-05CB-E6A20D9D09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2866" y="2450915"/>
            <a:ext cx="3235614" cy="371936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2B019E-396E-2803-8F6C-9B4ADF8328E0}"/>
              </a:ext>
            </a:extLst>
          </p:cNvPr>
          <p:cNvGrpSpPr/>
          <p:nvPr userDrawn="1"/>
        </p:nvGrpSpPr>
        <p:grpSpPr>
          <a:xfrm>
            <a:off x="573305" y="1366049"/>
            <a:ext cx="3493108" cy="4940794"/>
            <a:chOff x="573305" y="1366049"/>
            <a:chExt cx="3493108" cy="494079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046548B-1E64-4EB8-FA0F-64485BB8B61F}"/>
                </a:ext>
              </a:extLst>
            </p:cNvPr>
            <p:cNvSpPr/>
            <p:nvPr userDrawn="1"/>
          </p:nvSpPr>
          <p:spPr>
            <a:xfrm>
              <a:off x="573305" y="1641933"/>
              <a:ext cx="3486711" cy="4664910"/>
            </a:xfrm>
            <a:prstGeom prst="roundRect">
              <a:avLst>
                <a:gd name="adj" fmla="val 314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4" name="Round Same Side Corner Rectangle 33">
              <a:extLst>
                <a:ext uri="{FF2B5EF4-FFF2-40B4-BE49-F238E27FC236}">
                  <a16:creationId xmlns:a16="http://schemas.microsoft.com/office/drawing/2014/main" id="{124C93E8-4FFF-7DF5-FC74-F31A9AF76801}"/>
                </a:ext>
              </a:extLst>
            </p:cNvPr>
            <p:cNvSpPr/>
            <p:nvPr userDrawn="1"/>
          </p:nvSpPr>
          <p:spPr>
            <a:xfrm>
              <a:off x="579702" y="1366049"/>
              <a:ext cx="3486711" cy="951644"/>
            </a:xfrm>
            <a:prstGeom prst="round2SameRect">
              <a:avLst>
                <a:gd name="adj1" fmla="val 11062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40F77F6-323F-7AD1-7F38-030E35961E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3063" y="1620414"/>
            <a:ext cx="3476953" cy="442913"/>
          </a:xfrm>
        </p:spPr>
        <p:txBody>
          <a:bodyPr anchor="ctr" anchorCtr="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2F32A50A-B7B4-E09D-ED45-295200F8D5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7642" y="2450915"/>
            <a:ext cx="3235614" cy="371936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E5AC3A-5BF7-5979-B88F-C1A1A08D218D}"/>
              </a:ext>
            </a:extLst>
          </p:cNvPr>
          <p:cNvGrpSpPr/>
          <p:nvPr userDrawn="1"/>
        </p:nvGrpSpPr>
        <p:grpSpPr>
          <a:xfrm>
            <a:off x="4402739" y="1366049"/>
            <a:ext cx="3493108" cy="4940794"/>
            <a:chOff x="4402739" y="1366049"/>
            <a:chExt cx="3493108" cy="494079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49926BB-7BBF-CD3B-0E18-CE3F04CD776D}"/>
                </a:ext>
              </a:extLst>
            </p:cNvPr>
            <p:cNvSpPr/>
            <p:nvPr userDrawn="1"/>
          </p:nvSpPr>
          <p:spPr>
            <a:xfrm>
              <a:off x="4402739" y="1641933"/>
              <a:ext cx="3486711" cy="4664910"/>
            </a:xfrm>
            <a:prstGeom prst="roundRect">
              <a:avLst>
                <a:gd name="adj" fmla="val 314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Round Same Side Corner Rectangle 38">
              <a:extLst>
                <a:ext uri="{FF2B5EF4-FFF2-40B4-BE49-F238E27FC236}">
                  <a16:creationId xmlns:a16="http://schemas.microsoft.com/office/drawing/2014/main" id="{32C94A32-B1CD-ABBE-FB43-5D5CFB7342AD}"/>
                </a:ext>
              </a:extLst>
            </p:cNvPr>
            <p:cNvSpPr/>
            <p:nvPr userDrawn="1"/>
          </p:nvSpPr>
          <p:spPr>
            <a:xfrm>
              <a:off x="4409136" y="1366049"/>
              <a:ext cx="3486711" cy="951644"/>
            </a:xfrm>
            <a:prstGeom prst="round2SameRect">
              <a:avLst>
                <a:gd name="adj1" fmla="val 1106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B2D77254-7A23-1A96-1147-F11991BDBE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12497" y="1620414"/>
            <a:ext cx="3476953" cy="442913"/>
          </a:xfrm>
        </p:spPr>
        <p:txBody>
          <a:bodyPr anchor="ctr" anchorCtr="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08FBA7F1-4DA7-98FD-453F-654A7B0770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27076" y="2450915"/>
            <a:ext cx="3235614" cy="371936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F4B7F8C-9C2F-872F-8F70-554D42BB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68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hands and smiling&#10;&#10;AI-generated content may be incorrect.">
            <a:extLst>
              <a:ext uri="{FF2B5EF4-FFF2-40B4-BE49-F238E27FC236}">
                <a16:creationId xmlns:a16="http://schemas.microsoft.com/office/drawing/2014/main" id="{3B3172A3-2200-A9BB-E1B6-35C135001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65" r="2770"/>
          <a:stretch>
            <a:fillRect/>
          </a:stretch>
        </p:blipFill>
        <p:spPr>
          <a:xfrm>
            <a:off x="0" y="0"/>
            <a:ext cx="12192000" cy="574779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1D944C-6B3B-13F6-11E2-EF5FABD456DB}"/>
              </a:ext>
            </a:extLst>
          </p:cNvPr>
          <p:cNvSpPr/>
          <p:nvPr userDrawn="1"/>
        </p:nvSpPr>
        <p:spPr>
          <a:xfrm>
            <a:off x="9042603" y="-607086"/>
            <a:ext cx="3508441" cy="3091068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114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4D86FA-432E-3473-D50D-BCF29C699302}"/>
              </a:ext>
            </a:extLst>
          </p:cNvPr>
          <p:cNvSpPr/>
          <p:nvPr userDrawn="1"/>
        </p:nvSpPr>
        <p:spPr>
          <a:xfrm>
            <a:off x="-9053" y="4349315"/>
            <a:ext cx="12220575" cy="2354861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B9C3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284B5EF-710B-3B44-D553-C7BA57FD5CE9}"/>
              </a:ext>
            </a:extLst>
          </p:cNvPr>
          <p:cNvSpPr/>
          <p:nvPr userDrawn="1"/>
        </p:nvSpPr>
        <p:spPr>
          <a:xfrm>
            <a:off x="-18152" y="4503139"/>
            <a:ext cx="12335658" cy="2354861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C1EE1-47CD-7ED9-B8AF-2071FE9D9C75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11EA2-949C-4EFF-3D3E-BC69BCFBE467}"/>
              </a:ext>
            </a:extLst>
          </p:cNvPr>
          <p:cNvSpPr/>
          <p:nvPr userDrawn="1"/>
        </p:nvSpPr>
        <p:spPr>
          <a:xfrm>
            <a:off x="1379095" y="-1658471"/>
            <a:ext cx="12768026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Half Page</a:t>
            </a:r>
            <a:b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1742330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ft Right Spli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B94BF04-33CE-3165-55A9-31726E4DA7C1}"/>
              </a:ext>
            </a:extLst>
          </p:cNvPr>
          <p:cNvSpPr/>
          <p:nvPr userDrawn="1"/>
        </p:nvSpPr>
        <p:spPr>
          <a:xfrm>
            <a:off x="0" y="-1"/>
            <a:ext cx="5514233" cy="6851906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B69E8-BB4A-17E9-BD69-062E0F47740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DD365-BFCF-02E5-B288-733E385D8BD9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1CEB0DC-0AD2-A27C-A0C4-B5F04075BA79}"/>
              </a:ext>
            </a:extLst>
          </p:cNvPr>
          <p:cNvSpPr/>
          <p:nvPr userDrawn="1"/>
        </p:nvSpPr>
        <p:spPr>
          <a:xfrm rot="5400000" flipH="1">
            <a:off x="1619832" y="2212579"/>
            <a:ext cx="6858001" cy="2432844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ft Right Spli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B94BF04-33CE-3165-55A9-31726E4DA7C1}"/>
              </a:ext>
            </a:extLst>
          </p:cNvPr>
          <p:cNvSpPr/>
          <p:nvPr userDrawn="1"/>
        </p:nvSpPr>
        <p:spPr>
          <a:xfrm>
            <a:off x="0" y="-1"/>
            <a:ext cx="5514233" cy="6851906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B69E8-BB4A-17E9-BD69-062E0F47740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DD365-BFCF-02E5-B288-733E385D8BD9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1CEB0DC-0AD2-A27C-A0C4-B5F04075BA79}"/>
              </a:ext>
            </a:extLst>
          </p:cNvPr>
          <p:cNvSpPr/>
          <p:nvPr userDrawn="1"/>
        </p:nvSpPr>
        <p:spPr>
          <a:xfrm rot="5400000" flipH="1">
            <a:off x="1619832" y="2212579"/>
            <a:ext cx="6858001" cy="2432844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ft Right Spli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B1CEB0DC-0AD2-A27C-A0C4-B5F04075BA79}"/>
              </a:ext>
            </a:extLst>
          </p:cNvPr>
          <p:cNvSpPr/>
          <p:nvPr userDrawn="1"/>
        </p:nvSpPr>
        <p:spPr>
          <a:xfrm rot="5400000" flipH="1">
            <a:off x="-78148" y="2212579"/>
            <a:ext cx="6858001" cy="2432844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B94BF04-33CE-3165-55A9-31726E4DA7C1}"/>
              </a:ext>
            </a:extLst>
          </p:cNvPr>
          <p:cNvSpPr/>
          <p:nvPr userDrawn="1"/>
        </p:nvSpPr>
        <p:spPr>
          <a:xfrm>
            <a:off x="1" y="6978"/>
            <a:ext cx="3903100" cy="6858002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B69E8-BB4A-17E9-BD69-062E0F47740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DD365-BFCF-02E5-B288-733E385D8BD9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8294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Right Split Blu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B94BF04-33CE-3165-55A9-31726E4DA7C1}"/>
              </a:ext>
            </a:extLst>
          </p:cNvPr>
          <p:cNvSpPr/>
          <p:nvPr userDrawn="1"/>
        </p:nvSpPr>
        <p:spPr>
          <a:xfrm>
            <a:off x="0" y="-2"/>
            <a:ext cx="5514233" cy="6858001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B69E8-BB4A-17E9-BD69-062E0F47740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DD365-BFCF-02E5-B288-733E385D8BD9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1CEB0DC-0AD2-A27C-A0C4-B5F04075BA79}"/>
              </a:ext>
            </a:extLst>
          </p:cNvPr>
          <p:cNvSpPr/>
          <p:nvPr userDrawn="1"/>
        </p:nvSpPr>
        <p:spPr>
          <a:xfrm rot="5400000" flipH="1">
            <a:off x="1619832" y="2212579"/>
            <a:ext cx="6858001" cy="2432844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391199-DA00-D8FC-5493-956F82173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938528"/>
            <a:ext cx="2926080" cy="29260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413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5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Right Split Turquois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B94BF04-33CE-3165-55A9-31726E4DA7C1}"/>
              </a:ext>
            </a:extLst>
          </p:cNvPr>
          <p:cNvSpPr/>
          <p:nvPr userDrawn="1"/>
        </p:nvSpPr>
        <p:spPr>
          <a:xfrm>
            <a:off x="0" y="-2"/>
            <a:ext cx="5514233" cy="6858001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B69E8-BB4A-17E9-BD69-062E0F47740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DD365-BFCF-02E5-B288-733E385D8BD9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1CEB0DC-0AD2-A27C-A0C4-B5F04075BA79}"/>
              </a:ext>
            </a:extLst>
          </p:cNvPr>
          <p:cNvSpPr/>
          <p:nvPr userDrawn="1"/>
        </p:nvSpPr>
        <p:spPr>
          <a:xfrm rot="5400000" flipH="1">
            <a:off x="1619832" y="2212579"/>
            <a:ext cx="6858001" cy="2432844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391199-DA00-D8FC-5493-956F82173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938528"/>
            <a:ext cx="2926080" cy="29260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413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70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12E2FD4-5C70-BAB1-F161-9CE6DA4F9556}"/>
              </a:ext>
            </a:extLst>
          </p:cNvPr>
          <p:cNvSpPr/>
          <p:nvPr userDrawn="1"/>
        </p:nvSpPr>
        <p:spPr>
          <a:xfrm>
            <a:off x="0" y="1280160"/>
            <a:ext cx="6193309" cy="5577840"/>
          </a:xfrm>
          <a:custGeom>
            <a:avLst/>
            <a:gdLst>
              <a:gd name="connsiteX0" fmla="*/ 0 w 6193309"/>
              <a:gd name="connsiteY0" fmla="*/ 0 h 5571746"/>
              <a:gd name="connsiteX1" fmla="*/ 4195482 w 6193309"/>
              <a:gd name="connsiteY1" fmla="*/ 0 h 5571746"/>
              <a:gd name="connsiteX2" fmla="*/ 4367493 w 6193309"/>
              <a:gd name="connsiteY2" fmla="*/ 0 h 5571746"/>
              <a:gd name="connsiteX3" fmla="*/ 5985145 w 6193309"/>
              <a:gd name="connsiteY3" fmla="*/ 0 h 5571746"/>
              <a:gd name="connsiteX4" fmla="*/ 6010043 w 6193309"/>
              <a:gd name="connsiteY4" fmla="*/ 180328 h 5571746"/>
              <a:gd name="connsiteX5" fmla="*/ 6193309 w 6193309"/>
              <a:gd name="connsiteY5" fmla="*/ 3145848 h 5571746"/>
              <a:gd name="connsiteX6" fmla="*/ 6098224 w 6193309"/>
              <a:gd name="connsiteY6" fmla="*/ 5301338 h 5571746"/>
              <a:gd name="connsiteX7" fmla="*/ 6071335 w 6193309"/>
              <a:gd name="connsiteY7" fmla="*/ 5571746 h 5571746"/>
              <a:gd name="connsiteX8" fmla="*/ 4577831 w 6193309"/>
              <a:gd name="connsiteY8" fmla="*/ 5571746 h 5571746"/>
              <a:gd name="connsiteX9" fmla="*/ 4195482 w 6193309"/>
              <a:gd name="connsiteY9" fmla="*/ 5571746 h 5571746"/>
              <a:gd name="connsiteX10" fmla="*/ 0 w 6193309"/>
              <a:gd name="connsiteY10" fmla="*/ 5571746 h 55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93309" h="5571746">
                <a:moveTo>
                  <a:pt x="0" y="0"/>
                </a:moveTo>
                <a:lnTo>
                  <a:pt x="4195482" y="0"/>
                </a:lnTo>
                <a:lnTo>
                  <a:pt x="4367493" y="0"/>
                </a:lnTo>
                <a:lnTo>
                  <a:pt x="5985145" y="0"/>
                </a:lnTo>
                <a:lnTo>
                  <a:pt x="6010043" y="180328"/>
                </a:lnTo>
                <a:cubicBezTo>
                  <a:pt x="6128604" y="1105025"/>
                  <a:pt x="6193309" y="2103858"/>
                  <a:pt x="6193309" y="3145848"/>
                </a:cubicBezTo>
                <a:cubicBezTo>
                  <a:pt x="6193309" y="3890128"/>
                  <a:pt x="6160296" y="4612389"/>
                  <a:pt x="6098224" y="5301338"/>
                </a:cubicBezTo>
                <a:lnTo>
                  <a:pt x="6071335" y="5571746"/>
                </a:lnTo>
                <a:lnTo>
                  <a:pt x="4577831" y="5571746"/>
                </a:lnTo>
                <a:lnTo>
                  <a:pt x="4195482" y="5571746"/>
                </a:lnTo>
                <a:lnTo>
                  <a:pt x="0" y="557174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02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8CBF6C8-3FB6-27EA-FC27-C850AC4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6600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4956AFE-EE02-5EEB-BD7B-509B16936F50}"/>
              </a:ext>
            </a:extLst>
          </p:cNvPr>
          <p:cNvSpPr/>
          <p:nvPr userDrawn="1"/>
        </p:nvSpPr>
        <p:spPr>
          <a:xfrm>
            <a:off x="0" y="1280160"/>
            <a:ext cx="5278909" cy="5577840"/>
          </a:xfrm>
          <a:custGeom>
            <a:avLst/>
            <a:gdLst>
              <a:gd name="connsiteX0" fmla="*/ 0 w 5278909"/>
              <a:gd name="connsiteY0" fmla="*/ 0 h 5577840"/>
              <a:gd name="connsiteX1" fmla="*/ 3281082 w 5278909"/>
              <a:gd name="connsiteY1" fmla="*/ 0 h 5577840"/>
              <a:gd name="connsiteX2" fmla="*/ 3453093 w 5278909"/>
              <a:gd name="connsiteY2" fmla="*/ 0 h 5577840"/>
              <a:gd name="connsiteX3" fmla="*/ 5070745 w 5278909"/>
              <a:gd name="connsiteY3" fmla="*/ 0 h 5577840"/>
              <a:gd name="connsiteX4" fmla="*/ 5095643 w 5278909"/>
              <a:gd name="connsiteY4" fmla="*/ 180525 h 5577840"/>
              <a:gd name="connsiteX5" fmla="*/ 5278909 w 5278909"/>
              <a:gd name="connsiteY5" fmla="*/ 3149289 h 5577840"/>
              <a:gd name="connsiteX6" fmla="*/ 5183824 w 5278909"/>
              <a:gd name="connsiteY6" fmla="*/ 5307136 h 5577840"/>
              <a:gd name="connsiteX7" fmla="*/ 5156935 w 5278909"/>
              <a:gd name="connsiteY7" fmla="*/ 5577840 h 5577840"/>
              <a:gd name="connsiteX8" fmla="*/ 3663431 w 5278909"/>
              <a:gd name="connsiteY8" fmla="*/ 5577840 h 5577840"/>
              <a:gd name="connsiteX9" fmla="*/ 3281082 w 5278909"/>
              <a:gd name="connsiteY9" fmla="*/ 5577840 h 5577840"/>
              <a:gd name="connsiteX10" fmla="*/ 0 w 5278909"/>
              <a:gd name="connsiteY10" fmla="*/ 5577840 h 5577840"/>
              <a:gd name="connsiteX11" fmla="*/ 0 w 5278909"/>
              <a:gd name="connsiteY11" fmla="*/ 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78909" h="5577840">
                <a:moveTo>
                  <a:pt x="0" y="0"/>
                </a:moveTo>
                <a:lnTo>
                  <a:pt x="3281082" y="0"/>
                </a:lnTo>
                <a:lnTo>
                  <a:pt x="3453093" y="0"/>
                </a:lnTo>
                <a:lnTo>
                  <a:pt x="5070745" y="0"/>
                </a:lnTo>
                <a:lnTo>
                  <a:pt x="5095643" y="180525"/>
                </a:lnTo>
                <a:cubicBezTo>
                  <a:pt x="5214204" y="1106234"/>
                  <a:pt x="5278909" y="2106159"/>
                  <a:pt x="5278909" y="3149289"/>
                </a:cubicBezTo>
                <a:cubicBezTo>
                  <a:pt x="5278909" y="3894383"/>
                  <a:pt x="5245896" y="4617434"/>
                  <a:pt x="5183824" y="5307136"/>
                </a:cubicBezTo>
                <a:lnTo>
                  <a:pt x="5156935" y="5577840"/>
                </a:lnTo>
                <a:lnTo>
                  <a:pt x="3663431" y="5577840"/>
                </a:lnTo>
                <a:lnTo>
                  <a:pt x="3281082" y="5577840"/>
                </a:lnTo>
                <a:lnTo>
                  <a:pt x="0" y="55778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0408" y="1472184"/>
            <a:ext cx="62819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02" y="1470476"/>
            <a:ext cx="44531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6C6048E-39DB-983A-6D3E-4AEB9198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13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2F5C36E-A6E5-C01C-F23B-12863356C71B}"/>
              </a:ext>
            </a:extLst>
          </p:cNvPr>
          <p:cNvSpPr/>
          <p:nvPr userDrawn="1"/>
        </p:nvSpPr>
        <p:spPr>
          <a:xfrm>
            <a:off x="0" y="1280160"/>
            <a:ext cx="4364509" cy="5577840"/>
          </a:xfrm>
          <a:custGeom>
            <a:avLst/>
            <a:gdLst>
              <a:gd name="connsiteX0" fmla="*/ 0 w 4364509"/>
              <a:gd name="connsiteY0" fmla="*/ 0 h 5577840"/>
              <a:gd name="connsiteX1" fmla="*/ 2366682 w 4364509"/>
              <a:gd name="connsiteY1" fmla="*/ 0 h 5577840"/>
              <a:gd name="connsiteX2" fmla="*/ 2538693 w 4364509"/>
              <a:gd name="connsiteY2" fmla="*/ 0 h 5577840"/>
              <a:gd name="connsiteX3" fmla="*/ 4156345 w 4364509"/>
              <a:gd name="connsiteY3" fmla="*/ 0 h 5577840"/>
              <a:gd name="connsiteX4" fmla="*/ 4181243 w 4364509"/>
              <a:gd name="connsiteY4" fmla="*/ 180525 h 5577840"/>
              <a:gd name="connsiteX5" fmla="*/ 4364509 w 4364509"/>
              <a:gd name="connsiteY5" fmla="*/ 3149289 h 5577840"/>
              <a:gd name="connsiteX6" fmla="*/ 4269424 w 4364509"/>
              <a:gd name="connsiteY6" fmla="*/ 5307136 h 5577840"/>
              <a:gd name="connsiteX7" fmla="*/ 4242535 w 4364509"/>
              <a:gd name="connsiteY7" fmla="*/ 5577840 h 5577840"/>
              <a:gd name="connsiteX8" fmla="*/ 2749031 w 4364509"/>
              <a:gd name="connsiteY8" fmla="*/ 5577840 h 5577840"/>
              <a:gd name="connsiteX9" fmla="*/ 2366682 w 4364509"/>
              <a:gd name="connsiteY9" fmla="*/ 5577840 h 5577840"/>
              <a:gd name="connsiteX10" fmla="*/ 0 w 4364509"/>
              <a:gd name="connsiteY10" fmla="*/ 5577840 h 5577840"/>
              <a:gd name="connsiteX11" fmla="*/ 0 w 4364509"/>
              <a:gd name="connsiteY11" fmla="*/ 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4509" h="5577840">
                <a:moveTo>
                  <a:pt x="0" y="0"/>
                </a:moveTo>
                <a:lnTo>
                  <a:pt x="2366682" y="0"/>
                </a:lnTo>
                <a:lnTo>
                  <a:pt x="2538693" y="0"/>
                </a:lnTo>
                <a:lnTo>
                  <a:pt x="4156345" y="0"/>
                </a:lnTo>
                <a:lnTo>
                  <a:pt x="4181243" y="180525"/>
                </a:lnTo>
                <a:cubicBezTo>
                  <a:pt x="4299804" y="1106234"/>
                  <a:pt x="4364509" y="2106159"/>
                  <a:pt x="4364509" y="3149289"/>
                </a:cubicBezTo>
                <a:cubicBezTo>
                  <a:pt x="4364509" y="3894383"/>
                  <a:pt x="4331496" y="4617434"/>
                  <a:pt x="4269424" y="5307136"/>
                </a:cubicBezTo>
                <a:lnTo>
                  <a:pt x="4242535" y="5577840"/>
                </a:lnTo>
                <a:lnTo>
                  <a:pt x="2749031" y="5577840"/>
                </a:lnTo>
                <a:lnTo>
                  <a:pt x="2366682" y="5577840"/>
                </a:lnTo>
                <a:lnTo>
                  <a:pt x="0" y="55778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36008" y="1472184"/>
            <a:ext cx="71963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02" y="1470476"/>
            <a:ext cx="35387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B8E1E3B-BCFF-A772-22B3-57017AC2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993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12E2FD4-5C70-BAB1-F161-9CE6DA4F9556}"/>
              </a:ext>
            </a:extLst>
          </p:cNvPr>
          <p:cNvSpPr/>
          <p:nvPr userDrawn="1"/>
        </p:nvSpPr>
        <p:spPr>
          <a:xfrm flipH="1">
            <a:off x="5998689" y="1280160"/>
            <a:ext cx="6193309" cy="5577840"/>
          </a:xfrm>
          <a:custGeom>
            <a:avLst/>
            <a:gdLst>
              <a:gd name="connsiteX0" fmla="*/ 0 w 6193309"/>
              <a:gd name="connsiteY0" fmla="*/ 0 h 5571746"/>
              <a:gd name="connsiteX1" fmla="*/ 4195482 w 6193309"/>
              <a:gd name="connsiteY1" fmla="*/ 0 h 5571746"/>
              <a:gd name="connsiteX2" fmla="*/ 4367493 w 6193309"/>
              <a:gd name="connsiteY2" fmla="*/ 0 h 5571746"/>
              <a:gd name="connsiteX3" fmla="*/ 5985145 w 6193309"/>
              <a:gd name="connsiteY3" fmla="*/ 0 h 5571746"/>
              <a:gd name="connsiteX4" fmla="*/ 6010043 w 6193309"/>
              <a:gd name="connsiteY4" fmla="*/ 180328 h 5571746"/>
              <a:gd name="connsiteX5" fmla="*/ 6193309 w 6193309"/>
              <a:gd name="connsiteY5" fmla="*/ 3145848 h 5571746"/>
              <a:gd name="connsiteX6" fmla="*/ 6098224 w 6193309"/>
              <a:gd name="connsiteY6" fmla="*/ 5301338 h 5571746"/>
              <a:gd name="connsiteX7" fmla="*/ 6071335 w 6193309"/>
              <a:gd name="connsiteY7" fmla="*/ 5571746 h 5571746"/>
              <a:gd name="connsiteX8" fmla="*/ 4577831 w 6193309"/>
              <a:gd name="connsiteY8" fmla="*/ 5571746 h 5571746"/>
              <a:gd name="connsiteX9" fmla="*/ 4195482 w 6193309"/>
              <a:gd name="connsiteY9" fmla="*/ 5571746 h 5571746"/>
              <a:gd name="connsiteX10" fmla="*/ 0 w 6193309"/>
              <a:gd name="connsiteY10" fmla="*/ 5571746 h 55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93309" h="5571746">
                <a:moveTo>
                  <a:pt x="0" y="0"/>
                </a:moveTo>
                <a:lnTo>
                  <a:pt x="4195482" y="0"/>
                </a:lnTo>
                <a:lnTo>
                  <a:pt x="4367493" y="0"/>
                </a:lnTo>
                <a:lnTo>
                  <a:pt x="5985145" y="0"/>
                </a:lnTo>
                <a:lnTo>
                  <a:pt x="6010043" y="180328"/>
                </a:lnTo>
                <a:cubicBezTo>
                  <a:pt x="6128604" y="1105025"/>
                  <a:pt x="6193309" y="2103858"/>
                  <a:pt x="6193309" y="3145848"/>
                </a:cubicBezTo>
                <a:cubicBezTo>
                  <a:pt x="6193309" y="3890128"/>
                  <a:pt x="6160296" y="4612389"/>
                  <a:pt x="6098224" y="5301338"/>
                </a:cubicBezTo>
                <a:lnTo>
                  <a:pt x="6071335" y="5571746"/>
                </a:lnTo>
                <a:lnTo>
                  <a:pt x="4577831" y="5571746"/>
                </a:lnTo>
                <a:lnTo>
                  <a:pt x="4195482" y="5571746"/>
                </a:lnTo>
                <a:lnTo>
                  <a:pt x="0" y="557174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02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A8BCF5-05F0-AF97-3584-2E85A3A1C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A065CB35-2B64-6961-E0A2-7F00AB35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5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hands and smiling&#10;&#10;AI-generated content may be incorrect.">
            <a:extLst>
              <a:ext uri="{FF2B5EF4-FFF2-40B4-BE49-F238E27FC236}">
                <a16:creationId xmlns:a16="http://schemas.microsoft.com/office/drawing/2014/main" id="{3B3172A3-2200-A9BB-E1B6-35C135001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65" t="9479" r="2770" b="-9479"/>
          <a:stretch>
            <a:fillRect/>
          </a:stretch>
        </p:blipFill>
        <p:spPr>
          <a:xfrm>
            <a:off x="0" y="0"/>
            <a:ext cx="12192000" cy="574779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1D944C-6B3B-13F6-11E2-EF5FABD456DB}"/>
              </a:ext>
            </a:extLst>
          </p:cNvPr>
          <p:cNvSpPr/>
          <p:nvPr userDrawn="1"/>
        </p:nvSpPr>
        <p:spPr>
          <a:xfrm>
            <a:off x="9042603" y="-607086"/>
            <a:ext cx="3508441" cy="3091068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7083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4D86FA-432E-3473-D50D-BCF29C699302}"/>
              </a:ext>
            </a:extLst>
          </p:cNvPr>
          <p:cNvSpPr/>
          <p:nvPr userDrawn="1"/>
        </p:nvSpPr>
        <p:spPr>
          <a:xfrm>
            <a:off x="-9053" y="4142453"/>
            <a:ext cx="12220575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B9C3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284B5EF-710B-3B44-D553-C7BA57FD5CE9}"/>
              </a:ext>
            </a:extLst>
          </p:cNvPr>
          <p:cNvSpPr/>
          <p:nvPr userDrawn="1"/>
        </p:nvSpPr>
        <p:spPr>
          <a:xfrm>
            <a:off x="-18152" y="4296277"/>
            <a:ext cx="12335658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C1EE1-47CD-7ED9-B8AF-2071FE9D9C75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11EA2-949C-4EFF-3D3E-BC69BCFBE467}"/>
              </a:ext>
            </a:extLst>
          </p:cNvPr>
          <p:cNvSpPr/>
          <p:nvPr userDrawn="1"/>
        </p:nvSpPr>
        <p:spPr>
          <a:xfrm>
            <a:off x="1379095" y="-1658471"/>
            <a:ext cx="12768026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21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4956AFE-EE02-5EEB-BD7B-509B16936F50}"/>
              </a:ext>
            </a:extLst>
          </p:cNvPr>
          <p:cNvSpPr/>
          <p:nvPr userDrawn="1"/>
        </p:nvSpPr>
        <p:spPr>
          <a:xfrm flipH="1">
            <a:off x="6913089" y="1280160"/>
            <a:ext cx="5278909" cy="5577840"/>
          </a:xfrm>
          <a:custGeom>
            <a:avLst/>
            <a:gdLst>
              <a:gd name="connsiteX0" fmla="*/ 0 w 5278909"/>
              <a:gd name="connsiteY0" fmla="*/ 0 h 5577840"/>
              <a:gd name="connsiteX1" fmla="*/ 3281082 w 5278909"/>
              <a:gd name="connsiteY1" fmla="*/ 0 h 5577840"/>
              <a:gd name="connsiteX2" fmla="*/ 3453093 w 5278909"/>
              <a:gd name="connsiteY2" fmla="*/ 0 h 5577840"/>
              <a:gd name="connsiteX3" fmla="*/ 5070745 w 5278909"/>
              <a:gd name="connsiteY3" fmla="*/ 0 h 5577840"/>
              <a:gd name="connsiteX4" fmla="*/ 5095643 w 5278909"/>
              <a:gd name="connsiteY4" fmla="*/ 180525 h 5577840"/>
              <a:gd name="connsiteX5" fmla="*/ 5278909 w 5278909"/>
              <a:gd name="connsiteY5" fmla="*/ 3149289 h 5577840"/>
              <a:gd name="connsiteX6" fmla="*/ 5183824 w 5278909"/>
              <a:gd name="connsiteY6" fmla="*/ 5307136 h 5577840"/>
              <a:gd name="connsiteX7" fmla="*/ 5156935 w 5278909"/>
              <a:gd name="connsiteY7" fmla="*/ 5577840 h 5577840"/>
              <a:gd name="connsiteX8" fmla="*/ 3663431 w 5278909"/>
              <a:gd name="connsiteY8" fmla="*/ 5577840 h 5577840"/>
              <a:gd name="connsiteX9" fmla="*/ 3281082 w 5278909"/>
              <a:gd name="connsiteY9" fmla="*/ 5577840 h 5577840"/>
              <a:gd name="connsiteX10" fmla="*/ 0 w 5278909"/>
              <a:gd name="connsiteY10" fmla="*/ 5577840 h 5577840"/>
              <a:gd name="connsiteX11" fmla="*/ 0 w 5278909"/>
              <a:gd name="connsiteY11" fmla="*/ 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78909" h="5577840">
                <a:moveTo>
                  <a:pt x="0" y="0"/>
                </a:moveTo>
                <a:lnTo>
                  <a:pt x="3281082" y="0"/>
                </a:lnTo>
                <a:lnTo>
                  <a:pt x="3453093" y="0"/>
                </a:lnTo>
                <a:lnTo>
                  <a:pt x="5070745" y="0"/>
                </a:lnTo>
                <a:lnTo>
                  <a:pt x="5095643" y="180525"/>
                </a:lnTo>
                <a:cubicBezTo>
                  <a:pt x="5214204" y="1106234"/>
                  <a:pt x="5278909" y="2106159"/>
                  <a:pt x="5278909" y="3149289"/>
                </a:cubicBezTo>
                <a:cubicBezTo>
                  <a:pt x="5278909" y="3894383"/>
                  <a:pt x="5245896" y="4617434"/>
                  <a:pt x="5183824" y="5307136"/>
                </a:cubicBezTo>
                <a:lnTo>
                  <a:pt x="5156935" y="5577840"/>
                </a:lnTo>
                <a:lnTo>
                  <a:pt x="3663431" y="5577840"/>
                </a:lnTo>
                <a:lnTo>
                  <a:pt x="3281082" y="5577840"/>
                </a:lnTo>
                <a:lnTo>
                  <a:pt x="0" y="55778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664" y="1472184"/>
            <a:ext cx="62819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9208" y="1470476"/>
            <a:ext cx="44531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62E1660-3976-14FD-8CBB-3B9F1AC82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28319992-1591-2098-5CBC-F7343019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369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2F5C36E-A6E5-C01C-F23B-12863356C71B}"/>
              </a:ext>
            </a:extLst>
          </p:cNvPr>
          <p:cNvSpPr/>
          <p:nvPr userDrawn="1"/>
        </p:nvSpPr>
        <p:spPr>
          <a:xfrm flipH="1">
            <a:off x="7827489" y="1280160"/>
            <a:ext cx="4364509" cy="5577840"/>
          </a:xfrm>
          <a:custGeom>
            <a:avLst/>
            <a:gdLst>
              <a:gd name="connsiteX0" fmla="*/ 0 w 4364509"/>
              <a:gd name="connsiteY0" fmla="*/ 0 h 5577840"/>
              <a:gd name="connsiteX1" fmla="*/ 2366682 w 4364509"/>
              <a:gd name="connsiteY1" fmla="*/ 0 h 5577840"/>
              <a:gd name="connsiteX2" fmla="*/ 2538693 w 4364509"/>
              <a:gd name="connsiteY2" fmla="*/ 0 h 5577840"/>
              <a:gd name="connsiteX3" fmla="*/ 4156345 w 4364509"/>
              <a:gd name="connsiteY3" fmla="*/ 0 h 5577840"/>
              <a:gd name="connsiteX4" fmla="*/ 4181243 w 4364509"/>
              <a:gd name="connsiteY4" fmla="*/ 180525 h 5577840"/>
              <a:gd name="connsiteX5" fmla="*/ 4364509 w 4364509"/>
              <a:gd name="connsiteY5" fmla="*/ 3149289 h 5577840"/>
              <a:gd name="connsiteX6" fmla="*/ 4269424 w 4364509"/>
              <a:gd name="connsiteY6" fmla="*/ 5307136 h 5577840"/>
              <a:gd name="connsiteX7" fmla="*/ 4242535 w 4364509"/>
              <a:gd name="connsiteY7" fmla="*/ 5577840 h 5577840"/>
              <a:gd name="connsiteX8" fmla="*/ 2749031 w 4364509"/>
              <a:gd name="connsiteY8" fmla="*/ 5577840 h 5577840"/>
              <a:gd name="connsiteX9" fmla="*/ 2366682 w 4364509"/>
              <a:gd name="connsiteY9" fmla="*/ 5577840 h 5577840"/>
              <a:gd name="connsiteX10" fmla="*/ 0 w 4364509"/>
              <a:gd name="connsiteY10" fmla="*/ 5577840 h 5577840"/>
              <a:gd name="connsiteX11" fmla="*/ 0 w 4364509"/>
              <a:gd name="connsiteY11" fmla="*/ 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4509" h="5577840">
                <a:moveTo>
                  <a:pt x="0" y="0"/>
                </a:moveTo>
                <a:lnTo>
                  <a:pt x="2366682" y="0"/>
                </a:lnTo>
                <a:lnTo>
                  <a:pt x="2538693" y="0"/>
                </a:lnTo>
                <a:lnTo>
                  <a:pt x="4156345" y="0"/>
                </a:lnTo>
                <a:lnTo>
                  <a:pt x="4181243" y="180525"/>
                </a:lnTo>
                <a:cubicBezTo>
                  <a:pt x="4299804" y="1106234"/>
                  <a:pt x="4364509" y="2106159"/>
                  <a:pt x="4364509" y="3149289"/>
                </a:cubicBezTo>
                <a:cubicBezTo>
                  <a:pt x="4364509" y="3894383"/>
                  <a:pt x="4331496" y="4617434"/>
                  <a:pt x="4269424" y="5307136"/>
                </a:cubicBezTo>
                <a:lnTo>
                  <a:pt x="4242535" y="5577840"/>
                </a:lnTo>
                <a:lnTo>
                  <a:pt x="2749031" y="5577840"/>
                </a:lnTo>
                <a:lnTo>
                  <a:pt x="2366682" y="5577840"/>
                </a:lnTo>
                <a:lnTo>
                  <a:pt x="0" y="55778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606" y="1472184"/>
            <a:ext cx="71963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2666" y="1470476"/>
            <a:ext cx="35387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B50467-9421-5F51-118C-27FE054D7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688306D3-3780-DFCC-487F-56306943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749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Tall Half</a:t>
            </a:r>
            <a:b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2468149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C2870D5B-93F8-3795-4F41-DB2052534050}"/>
              </a:ext>
            </a:extLst>
          </p:cNvPr>
          <p:cNvSpPr/>
          <p:nvPr userDrawn="1"/>
        </p:nvSpPr>
        <p:spPr>
          <a:xfrm flipH="1">
            <a:off x="6092098" y="2269"/>
            <a:ext cx="6099902" cy="6858483"/>
          </a:xfrm>
          <a:custGeom>
            <a:avLst/>
            <a:gdLst>
              <a:gd name="connsiteX0" fmla="*/ 5525344 w 6099902"/>
              <a:gd name="connsiteY0" fmla="*/ 0 h 6858483"/>
              <a:gd name="connsiteX1" fmla="*/ 5086514 w 6099902"/>
              <a:gd name="connsiteY1" fmla="*/ 0 h 6858483"/>
              <a:gd name="connsiteX2" fmla="*/ 3711742 w 6099902"/>
              <a:gd name="connsiteY2" fmla="*/ 0 h 6858483"/>
              <a:gd name="connsiteX3" fmla="*/ 3565557 w 6099902"/>
              <a:gd name="connsiteY3" fmla="*/ 0 h 6858483"/>
              <a:gd name="connsiteX4" fmla="*/ 585669 w 6099902"/>
              <a:gd name="connsiteY4" fmla="*/ 0 h 6858483"/>
              <a:gd name="connsiteX5" fmla="*/ 0 w 6099902"/>
              <a:gd name="connsiteY5" fmla="*/ 0 h 6858483"/>
              <a:gd name="connsiteX6" fmla="*/ 0 w 6099902"/>
              <a:gd name="connsiteY6" fmla="*/ 6858000 h 6858483"/>
              <a:gd name="connsiteX7" fmla="*/ 585669 w 6099902"/>
              <a:gd name="connsiteY7" fmla="*/ 6858000 h 6858483"/>
              <a:gd name="connsiteX8" fmla="*/ 585669 w 6099902"/>
              <a:gd name="connsiteY8" fmla="*/ 6858483 h 6858483"/>
              <a:gd name="connsiteX9" fmla="*/ 5763239 w 6099902"/>
              <a:gd name="connsiteY9" fmla="*/ 6858483 h 6858483"/>
              <a:gd name="connsiteX10" fmla="*/ 5837457 w 6099902"/>
              <a:gd name="connsiteY10" fmla="*/ 6525627 h 6858483"/>
              <a:gd name="connsiteX11" fmla="*/ 6099902 w 6099902"/>
              <a:gd name="connsiteY11" fmla="*/ 3872350 h 6858483"/>
              <a:gd name="connsiteX12" fmla="*/ 5594065 w 6099902"/>
              <a:gd name="connsiteY12" fmla="*/ 221973 h 685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9902" h="6858483">
                <a:moveTo>
                  <a:pt x="5525344" y="0"/>
                </a:moveTo>
                <a:lnTo>
                  <a:pt x="5086514" y="0"/>
                </a:lnTo>
                <a:lnTo>
                  <a:pt x="3711742" y="0"/>
                </a:lnTo>
                <a:lnTo>
                  <a:pt x="3565557" y="0"/>
                </a:lnTo>
                <a:lnTo>
                  <a:pt x="585669" y="0"/>
                </a:lnTo>
                <a:lnTo>
                  <a:pt x="0" y="0"/>
                </a:lnTo>
                <a:lnTo>
                  <a:pt x="0" y="6858000"/>
                </a:lnTo>
                <a:lnTo>
                  <a:pt x="585669" y="6858000"/>
                </a:lnTo>
                <a:lnTo>
                  <a:pt x="585669" y="6858483"/>
                </a:lnTo>
                <a:lnTo>
                  <a:pt x="5763239" y="6858483"/>
                </a:lnTo>
                <a:lnTo>
                  <a:pt x="5837457" y="6525627"/>
                </a:lnTo>
                <a:cubicBezTo>
                  <a:pt x="6008783" y="5677572"/>
                  <a:pt x="6099902" y="4788512"/>
                  <a:pt x="6099902" y="3872350"/>
                </a:cubicBezTo>
                <a:cubicBezTo>
                  <a:pt x="6099902" y="2589723"/>
                  <a:pt x="5921309" y="1360219"/>
                  <a:pt x="5594065" y="22197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7819" y="0"/>
            <a:ext cx="4862663" cy="6858483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2BD1E5-A4D0-C141-E01A-7F93B3D89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02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CDC856F3-2C7D-60F6-53C0-2C6A6978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02" y="62908"/>
            <a:ext cx="5636786" cy="116519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864ED8-1381-9A2C-B8ED-380AA4635D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860847-22CD-6D62-1AAA-52F2D37CA5EE}"/>
              </a:ext>
            </a:extLst>
          </p:cNvPr>
          <p:cNvSpPr/>
          <p:nvPr userDrawn="1"/>
        </p:nvSpPr>
        <p:spPr>
          <a:xfrm>
            <a:off x="12800136" y="0"/>
            <a:ext cx="5486400" cy="1129192"/>
          </a:xfrm>
          <a:prstGeom prst="rect">
            <a:avLst/>
          </a:prstGeom>
          <a:solidFill>
            <a:srgbClr val="DFE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22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l 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944640A8-8FEC-01C8-B3E5-C07ECE3ABB09}"/>
              </a:ext>
            </a:extLst>
          </p:cNvPr>
          <p:cNvSpPr/>
          <p:nvPr userDrawn="1"/>
        </p:nvSpPr>
        <p:spPr>
          <a:xfrm>
            <a:off x="7004303" y="0"/>
            <a:ext cx="5187692" cy="6858483"/>
          </a:xfrm>
          <a:custGeom>
            <a:avLst/>
            <a:gdLst>
              <a:gd name="connsiteX0" fmla="*/ 574558 w 5187692"/>
              <a:gd name="connsiteY0" fmla="*/ 0 h 6858483"/>
              <a:gd name="connsiteX1" fmla="*/ 1013388 w 5187692"/>
              <a:gd name="connsiteY1" fmla="*/ 0 h 6858483"/>
              <a:gd name="connsiteX2" fmla="*/ 2388160 w 5187692"/>
              <a:gd name="connsiteY2" fmla="*/ 0 h 6858483"/>
              <a:gd name="connsiteX3" fmla="*/ 2534345 w 5187692"/>
              <a:gd name="connsiteY3" fmla="*/ 0 h 6858483"/>
              <a:gd name="connsiteX4" fmla="*/ 5187692 w 5187692"/>
              <a:gd name="connsiteY4" fmla="*/ 0 h 6858483"/>
              <a:gd name="connsiteX5" fmla="*/ 5187692 w 5187692"/>
              <a:gd name="connsiteY5" fmla="*/ 6858483 h 6858483"/>
              <a:gd name="connsiteX6" fmla="*/ 336663 w 5187692"/>
              <a:gd name="connsiteY6" fmla="*/ 6858483 h 6858483"/>
              <a:gd name="connsiteX7" fmla="*/ 262445 w 5187692"/>
              <a:gd name="connsiteY7" fmla="*/ 6525627 h 6858483"/>
              <a:gd name="connsiteX8" fmla="*/ 0 w 5187692"/>
              <a:gd name="connsiteY8" fmla="*/ 3872350 h 6858483"/>
              <a:gd name="connsiteX9" fmla="*/ 505837 w 5187692"/>
              <a:gd name="connsiteY9" fmla="*/ 221973 h 6858483"/>
              <a:gd name="connsiteX10" fmla="*/ 574558 w 5187692"/>
              <a:gd name="connsiteY10" fmla="*/ 0 h 685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87692" h="6858483">
                <a:moveTo>
                  <a:pt x="574558" y="0"/>
                </a:moveTo>
                <a:lnTo>
                  <a:pt x="1013388" y="0"/>
                </a:lnTo>
                <a:lnTo>
                  <a:pt x="2388160" y="0"/>
                </a:lnTo>
                <a:lnTo>
                  <a:pt x="2534345" y="0"/>
                </a:lnTo>
                <a:lnTo>
                  <a:pt x="5187692" y="0"/>
                </a:lnTo>
                <a:lnTo>
                  <a:pt x="5187692" y="6858483"/>
                </a:lnTo>
                <a:lnTo>
                  <a:pt x="336663" y="6858483"/>
                </a:lnTo>
                <a:lnTo>
                  <a:pt x="262445" y="6525627"/>
                </a:lnTo>
                <a:cubicBezTo>
                  <a:pt x="91119" y="5677572"/>
                  <a:pt x="0" y="4788512"/>
                  <a:pt x="0" y="3872350"/>
                </a:cubicBezTo>
                <a:cubicBezTo>
                  <a:pt x="0" y="2589723"/>
                  <a:pt x="178593" y="1360219"/>
                  <a:pt x="505837" y="221973"/>
                </a:cubicBezTo>
                <a:lnTo>
                  <a:pt x="57455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664" y="1472184"/>
            <a:ext cx="6281928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1DB2BD-89C3-EE3C-CD74-A96529457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D7379B5-D835-3CCD-3BEE-54778CD46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18120" y="0"/>
            <a:ext cx="4862663" cy="6858483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44D2EC2A-CCC0-4E42-2CB5-F0E9BBD3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01" y="62908"/>
            <a:ext cx="6642401" cy="1165197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28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E66933BA-7B3B-E3E4-7D49-FEA1D0276F8A}"/>
              </a:ext>
            </a:extLst>
          </p:cNvPr>
          <p:cNvSpPr/>
          <p:nvPr userDrawn="1"/>
        </p:nvSpPr>
        <p:spPr>
          <a:xfrm>
            <a:off x="7918703" y="0"/>
            <a:ext cx="4273292" cy="6858483"/>
          </a:xfrm>
          <a:custGeom>
            <a:avLst/>
            <a:gdLst>
              <a:gd name="connsiteX0" fmla="*/ 574558 w 4273292"/>
              <a:gd name="connsiteY0" fmla="*/ 0 h 6858483"/>
              <a:gd name="connsiteX1" fmla="*/ 1013388 w 4273292"/>
              <a:gd name="connsiteY1" fmla="*/ 0 h 6858483"/>
              <a:gd name="connsiteX2" fmla="*/ 2388160 w 4273292"/>
              <a:gd name="connsiteY2" fmla="*/ 0 h 6858483"/>
              <a:gd name="connsiteX3" fmla="*/ 2534345 w 4273292"/>
              <a:gd name="connsiteY3" fmla="*/ 0 h 6858483"/>
              <a:gd name="connsiteX4" fmla="*/ 4273292 w 4273292"/>
              <a:gd name="connsiteY4" fmla="*/ 0 h 6858483"/>
              <a:gd name="connsiteX5" fmla="*/ 4273292 w 4273292"/>
              <a:gd name="connsiteY5" fmla="*/ 6858483 h 6858483"/>
              <a:gd name="connsiteX6" fmla="*/ 336663 w 4273292"/>
              <a:gd name="connsiteY6" fmla="*/ 6858483 h 6858483"/>
              <a:gd name="connsiteX7" fmla="*/ 262445 w 4273292"/>
              <a:gd name="connsiteY7" fmla="*/ 6525627 h 6858483"/>
              <a:gd name="connsiteX8" fmla="*/ 0 w 4273292"/>
              <a:gd name="connsiteY8" fmla="*/ 3872350 h 6858483"/>
              <a:gd name="connsiteX9" fmla="*/ 505837 w 4273292"/>
              <a:gd name="connsiteY9" fmla="*/ 221973 h 6858483"/>
              <a:gd name="connsiteX10" fmla="*/ 574558 w 4273292"/>
              <a:gd name="connsiteY10" fmla="*/ 0 h 685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73292" h="6858483">
                <a:moveTo>
                  <a:pt x="574558" y="0"/>
                </a:moveTo>
                <a:lnTo>
                  <a:pt x="1013388" y="0"/>
                </a:lnTo>
                <a:lnTo>
                  <a:pt x="2388160" y="0"/>
                </a:lnTo>
                <a:lnTo>
                  <a:pt x="2534345" y="0"/>
                </a:lnTo>
                <a:lnTo>
                  <a:pt x="4273292" y="0"/>
                </a:lnTo>
                <a:lnTo>
                  <a:pt x="4273292" y="6858483"/>
                </a:lnTo>
                <a:lnTo>
                  <a:pt x="336663" y="6858483"/>
                </a:lnTo>
                <a:lnTo>
                  <a:pt x="262445" y="6525627"/>
                </a:lnTo>
                <a:cubicBezTo>
                  <a:pt x="91119" y="5677572"/>
                  <a:pt x="0" y="4788512"/>
                  <a:pt x="0" y="3872350"/>
                </a:cubicBezTo>
                <a:cubicBezTo>
                  <a:pt x="0" y="2589723"/>
                  <a:pt x="178593" y="1360219"/>
                  <a:pt x="505837" y="221973"/>
                </a:cubicBezTo>
                <a:lnTo>
                  <a:pt x="57455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AF5EBB-1197-1EA4-EF9A-8423A4FF8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606" y="1472184"/>
            <a:ext cx="7214616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8AD16C-B843-851B-1FF1-E3E49E461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520D94F-8D93-968B-F9A5-B6B32477D1E2}"/>
              </a:ext>
            </a:extLst>
          </p:cNvPr>
          <p:cNvSpPr/>
          <p:nvPr userDrawn="1"/>
        </p:nvSpPr>
        <p:spPr>
          <a:xfrm>
            <a:off x="13998297" y="0"/>
            <a:ext cx="20309" cy="6858000"/>
          </a:xfrm>
          <a:custGeom>
            <a:avLst/>
            <a:gdLst>
              <a:gd name="connsiteX0" fmla="*/ 0 w 20309"/>
              <a:gd name="connsiteY0" fmla="*/ 0 h 6858000"/>
              <a:gd name="connsiteX1" fmla="*/ 20309 w 20309"/>
              <a:gd name="connsiteY1" fmla="*/ 0 h 6858000"/>
              <a:gd name="connsiteX2" fmla="*/ 20309 w 20309"/>
              <a:gd name="connsiteY2" fmla="*/ 6858000 h 6858000"/>
              <a:gd name="connsiteX3" fmla="*/ 0 w 20309"/>
              <a:gd name="connsiteY3" fmla="*/ 6858000 h 6858000"/>
              <a:gd name="connsiteX4" fmla="*/ 0 w 2030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9" h="6858000">
                <a:moveTo>
                  <a:pt x="0" y="0"/>
                </a:moveTo>
                <a:lnTo>
                  <a:pt x="20309" y="0"/>
                </a:lnTo>
                <a:lnTo>
                  <a:pt x="2030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FED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544E006-CE12-F1DC-9C25-7113B4C5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02" y="62908"/>
            <a:ext cx="7552944" cy="1165197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166C08-4F98-4E20-B341-74F2C43CF2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7970" y="0"/>
            <a:ext cx="3485646" cy="6858483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077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A2DFEAA-E6A5-7CC4-0475-AD5C9B7A52BE}"/>
              </a:ext>
            </a:extLst>
          </p:cNvPr>
          <p:cNvSpPr/>
          <p:nvPr userDrawn="1"/>
        </p:nvSpPr>
        <p:spPr>
          <a:xfrm>
            <a:off x="0" y="0"/>
            <a:ext cx="5514233" cy="6858483"/>
          </a:xfrm>
          <a:custGeom>
            <a:avLst/>
            <a:gdLst>
              <a:gd name="connsiteX0" fmla="*/ 0 w 5514233"/>
              <a:gd name="connsiteY0" fmla="*/ 0 h 6851906"/>
              <a:gd name="connsiteX1" fmla="*/ 4939675 w 5514233"/>
              <a:gd name="connsiteY1" fmla="*/ 0 h 6851906"/>
              <a:gd name="connsiteX2" fmla="*/ 5008396 w 5514233"/>
              <a:gd name="connsiteY2" fmla="*/ 221760 h 6851906"/>
              <a:gd name="connsiteX3" fmla="*/ 5514233 w 5514233"/>
              <a:gd name="connsiteY3" fmla="*/ 3868636 h 6851906"/>
              <a:gd name="connsiteX4" fmla="*/ 5251788 w 5514233"/>
              <a:gd name="connsiteY4" fmla="*/ 6519369 h 6851906"/>
              <a:gd name="connsiteX5" fmla="*/ 5177570 w 5514233"/>
              <a:gd name="connsiteY5" fmla="*/ 6851906 h 6851906"/>
              <a:gd name="connsiteX6" fmla="*/ 0 w 5514233"/>
              <a:gd name="connsiteY6" fmla="*/ 6851906 h 6851906"/>
              <a:gd name="connsiteX7" fmla="*/ 0 w 5514233"/>
              <a:gd name="connsiteY7" fmla="*/ 0 h 68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33" h="6851906">
                <a:moveTo>
                  <a:pt x="0" y="0"/>
                </a:moveTo>
                <a:lnTo>
                  <a:pt x="4939675" y="0"/>
                </a:lnTo>
                <a:lnTo>
                  <a:pt x="5008396" y="221760"/>
                </a:lnTo>
                <a:cubicBezTo>
                  <a:pt x="5335640" y="1358915"/>
                  <a:pt x="5514233" y="2587239"/>
                  <a:pt x="5514233" y="3868636"/>
                </a:cubicBezTo>
                <a:cubicBezTo>
                  <a:pt x="5514233" y="4783920"/>
                  <a:pt x="5423114" y="5672127"/>
                  <a:pt x="5251788" y="6519369"/>
                </a:cubicBezTo>
                <a:lnTo>
                  <a:pt x="5177570" y="6851906"/>
                </a:lnTo>
                <a:lnTo>
                  <a:pt x="0" y="6851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3228741-AC56-B984-F4F6-2DB5DB2D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229" y="421618"/>
            <a:ext cx="6454770" cy="688725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B2EDE4B-FA0F-A0A6-AEE6-424AEF60DE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1" y="-1"/>
            <a:ext cx="4582757" cy="685848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3A947BB-8329-1866-C163-282CF880C9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37229" y="1265447"/>
            <a:ext cx="6231774" cy="5108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291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609F91A-77C1-B03F-75AD-3366E74D69DB}"/>
              </a:ext>
            </a:extLst>
          </p:cNvPr>
          <p:cNvSpPr/>
          <p:nvPr userDrawn="1"/>
        </p:nvSpPr>
        <p:spPr>
          <a:xfrm>
            <a:off x="0" y="1"/>
            <a:ext cx="4599833" cy="6858483"/>
          </a:xfrm>
          <a:custGeom>
            <a:avLst/>
            <a:gdLst>
              <a:gd name="connsiteX0" fmla="*/ 0 w 4599833"/>
              <a:gd name="connsiteY0" fmla="*/ 0 h 6858483"/>
              <a:gd name="connsiteX1" fmla="*/ 4025275 w 4599833"/>
              <a:gd name="connsiteY1" fmla="*/ 0 h 6858483"/>
              <a:gd name="connsiteX2" fmla="*/ 4093996 w 4599833"/>
              <a:gd name="connsiteY2" fmla="*/ 221973 h 6858483"/>
              <a:gd name="connsiteX3" fmla="*/ 4599833 w 4599833"/>
              <a:gd name="connsiteY3" fmla="*/ 3872350 h 6858483"/>
              <a:gd name="connsiteX4" fmla="*/ 4337388 w 4599833"/>
              <a:gd name="connsiteY4" fmla="*/ 6525627 h 6858483"/>
              <a:gd name="connsiteX5" fmla="*/ 4263170 w 4599833"/>
              <a:gd name="connsiteY5" fmla="*/ 6858483 h 6858483"/>
              <a:gd name="connsiteX6" fmla="*/ 0 w 4599833"/>
              <a:gd name="connsiteY6" fmla="*/ 6858483 h 6858483"/>
              <a:gd name="connsiteX7" fmla="*/ 0 w 4599833"/>
              <a:gd name="connsiteY7" fmla="*/ 0 h 685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9833" h="6858483">
                <a:moveTo>
                  <a:pt x="0" y="0"/>
                </a:moveTo>
                <a:lnTo>
                  <a:pt x="4025275" y="0"/>
                </a:lnTo>
                <a:lnTo>
                  <a:pt x="4093996" y="221973"/>
                </a:lnTo>
                <a:cubicBezTo>
                  <a:pt x="4421240" y="1360219"/>
                  <a:pt x="4599833" y="2589723"/>
                  <a:pt x="4599833" y="3872350"/>
                </a:cubicBezTo>
                <a:cubicBezTo>
                  <a:pt x="4599833" y="4788512"/>
                  <a:pt x="4508714" y="5677572"/>
                  <a:pt x="4337388" y="6525627"/>
                </a:cubicBezTo>
                <a:lnTo>
                  <a:pt x="4263170" y="6858483"/>
                </a:lnTo>
                <a:lnTo>
                  <a:pt x="0" y="685848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3228741-AC56-B984-F4F6-2DB5DB2D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420624"/>
            <a:ext cx="7370064" cy="688725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B2EDE4B-FA0F-A0A6-AEE6-424AEF60DE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1" y="-1"/>
            <a:ext cx="3666744" cy="685848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3A947BB-8329-1866-C163-282CF880C9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8888" y="1261872"/>
            <a:ext cx="7150608" cy="5108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396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l 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91F7D33-E5D5-7B33-9F37-207F43A12803}"/>
              </a:ext>
            </a:extLst>
          </p:cNvPr>
          <p:cNvSpPr/>
          <p:nvPr userDrawn="1"/>
        </p:nvSpPr>
        <p:spPr>
          <a:xfrm>
            <a:off x="0" y="0"/>
            <a:ext cx="3903100" cy="6858483"/>
          </a:xfrm>
          <a:custGeom>
            <a:avLst/>
            <a:gdLst>
              <a:gd name="connsiteX0" fmla="*/ 0 w 3685434"/>
              <a:gd name="connsiteY0" fmla="*/ 0 h 6858483"/>
              <a:gd name="connsiteX1" fmla="*/ 3110876 w 3685434"/>
              <a:gd name="connsiteY1" fmla="*/ 0 h 6858483"/>
              <a:gd name="connsiteX2" fmla="*/ 3179597 w 3685434"/>
              <a:gd name="connsiteY2" fmla="*/ 221973 h 6858483"/>
              <a:gd name="connsiteX3" fmla="*/ 3685434 w 3685434"/>
              <a:gd name="connsiteY3" fmla="*/ 3872350 h 6858483"/>
              <a:gd name="connsiteX4" fmla="*/ 3422989 w 3685434"/>
              <a:gd name="connsiteY4" fmla="*/ 6525627 h 6858483"/>
              <a:gd name="connsiteX5" fmla="*/ 3348771 w 3685434"/>
              <a:gd name="connsiteY5" fmla="*/ 6858483 h 6858483"/>
              <a:gd name="connsiteX6" fmla="*/ 0 w 3685434"/>
              <a:gd name="connsiteY6" fmla="*/ 6858483 h 6858483"/>
              <a:gd name="connsiteX7" fmla="*/ 0 w 3685434"/>
              <a:gd name="connsiteY7" fmla="*/ 0 h 685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5434" h="6858483">
                <a:moveTo>
                  <a:pt x="0" y="0"/>
                </a:moveTo>
                <a:lnTo>
                  <a:pt x="3110876" y="0"/>
                </a:lnTo>
                <a:lnTo>
                  <a:pt x="3179597" y="221973"/>
                </a:lnTo>
                <a:cubicBezTo>
                  <a:pt x="3506841" y="1360219"/>
                  <a:pt x="3685434" y="2589723"/>
                  <a:pt x="3685434" y="3872350"/>
                </a:cubicBezTo>
                <a:cubicBezTo>
                  <a:pt x="3685434" y="4788512"/>
                  <a:pt x="3594315" y="5677572"/>
                  <a:pt x="3422989" y="6525627"/>
                </a:cubicBezTo>
                <a:lnTo>
                  <a:pt x="3348771" y="6858483"/>
                </a:lnTo>
                <a:lnTo>
                  <a:pt x="0" y="685848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3228741-AC56-B984-F4F6-2DB5DB2D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488" y="421618"/>
            <a:ext cx="8284464" cy="688725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B2EDE4B-FA0F-A0A6-AEE6-424AEF60DE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1" y="-1"/>
            <a:ext cx="2752344" cy="685848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3A947BB-8329-1866-C163-282CF880C9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04488" y="1265447"/>
            <a:ext cx="8065008" cy="5108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369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4389322-3AF4-58D2-EACB-077ED4BDC907}"/>
              </a:ext>
            </a:extLst>
          </p:cNvPr>
          <p:cNvSpPr/>
          <p:nvPr userDrawn="1"/>
        </p:nvSpPr>
        <p:spPr>
          <a:xfrm flipV="1">
            <a:off x="5731960" y="0"/>
            <a:ext cx="6745191" cy="6858000"/>
          </a:xfrm>
          <a:custGeom>
            <a:avLst/>
            <a:gdLst>
              <a:gd name="connsiteX0" fmla="*/ 2309686 w 6745191"/>
              <a:gd name="connsiteY0" fmla="*/ 0 h 6858000"/>
              <a:gd name="connsiteX1" fmla="*/ 6745191 w 6745191"/>
              <a:gd name="connsiteY1" fmla="*/ 0 h 6858000"/>
              <a:gd name="connsiteX2" fmla="*/ 6745191 w 6745191"/>
              <a:gd name="connsiteY2" fmla="*/ 6858000 h 6858000"/>
              <a:gd name="connsiteX3" fmla="*/ 908587 w 6745191"/>
              <a:gd name="connsiteY3" fmla="*/ 6858000 h 6858000"/>
              <a:gd name="connsiteX4" fmla="*/ 809307 w 6745191"/>
              <a:gd name="connsiteY4" fmla="*/ 6718389 h 6858000"/>
              <a:gd name="connsiteX5" fmla="*/ 0 w 6745191"/>
              <a:gd name="connsiteY5" fmla="*/ 4068900 h 6858000"/>
              <a:gd name="connsiteX6" fmla="*/ 2281544 w 6745191"/>
              <a:gd name="connsiteY6" fmla="*/ 16181 h 6858000"/>
              <a:gd name="connsiteX7" fmla="*/ 2309686 w 674519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5191" h="6858000">
                <a:moveTo>
                  <a:pt x="2309686" y="0"/>
                </a:moveTo>
                <a:lnTo>
                  <a:pt x="6745191" y="0"/>
                </a:lnTo>
                <a:lnTo>
                  <a:pt x="6745191" y="6858000"/>
                </a:lnTo>
                <a:lnTo>
                  <a:pt x="908587" y="6858000"/>
                </a:lnTo>
                <a:lnTo>
                  <a:pt x="809307" y="6718389"/>
                </a:lnTo>
                <a:cubicBezTo>
                  <a:pt x="298353" y="5962077"/>
                  <a:pt x="0" y="5050331"/>
                  <a:pt x="0" y="4068900"/>
                </a:cubicBezTo>
                <a:cubicBezTo>
                  <a:pt x="0" y="2351397"/>
                  <a:pt x="913705" y="847300"/>
                  <a:pt x="2281544" y="16181"/>
                </a:cubicBezTo>
                <a:lnTo>
                  <a:pt x="23096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4C3898-2680-AA93-617B-7AFFB1475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D90467-8A45-8325-CA68-93F2E46E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421618"/>
            <a:ext cx="5102352" cy="1463040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7FD4531A-F81D-725E-8B8E-D48C936AF4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2" y="2066972"/>
            <a:ext cx="5102352" cy="4369410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723AA47-734A-9763-16D0-45E81A765E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3285" y="950866"/>
            <a:ext cx="5102352" cy="4327105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73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hugging children&#10;&#10;AI-generated content may be incorrect.">
            <a:extLst>
              <a:ext uri="{FF2B5EF4-FFF2-40B4-BE49-F238E27FC236}">
                <a16:creationId xmlns:a16="http://schemas.microsoft.com/office/drawing/2014/main" id="{1908C9AE-D33A-B09A-4F7A-F2DB68A33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5" y="-595749"/>
            <a:ext cx="12209978" cy="587689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1D944C-6B3B-13F6-11E2-EF5FABD456DB}"/>
              </a:ext>
            </a:extLst>
          </p:cNvPr>
          <p:cNvSpPr/>
          <p:nvPr userDrawn="1"/>
        </p:nvSpPr>
        <p:spPr>
          <a:xfrm>
            <a:off x="9046351" y="-595749"/>
            <a:ext cx="3508441" cy="3091068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5EB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4D86FA-432E-3473-D50D-BCF29C699302}"/>
              </a:ext>
            </a:extLst>
          </p:cNvPr>
          <p:cNvSpPr/>
          <p:nvPr userDrawn="1"/>
        </p:nvSpPr>
        <p:spPr>
          <a:xfrm>
            <a:off x="-9053" y="4142453"/>
            <a:ext cx="12220575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284B5EF-710B-3B44-D553-C7BA57FD5CE9}"/>
              </a:ext>
            </a:extLst>
          </p:cNvPr>
          <p:cNvSpPr/>
          <p:nvPr userDrawn="1"/>
        </p:nvSpPr>
        <p:spPr>
          <a:xfrm>
            <a:off x="-18152" y="4296277"/>
            <a:ext cx="12335658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C1EE1-47CD-7ED9-B8AF-2071FE9D9C75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11EA2-949C-4EFF-3D3E-BC69BCFBE467}"/>
              </a:ext>
            </a:extLst>
          </p:cNvPr>
          <p:cNvSpPr/>
          <p:nvPr userDrawn="1"/>
        </p:nvSpPr>
        <p:spPr>
          <a:xfrm>
            <a:off x="-177553" y="-1659673"/>
            <a:ext cx="13856975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49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irc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4389322-3AF4-58D2-EACB-077ED4BDC907}"/>
              </a:ext>
            </a:extLst>
          </p:cNvPr>
          <p:cNvSpPr/>
          <p:nvPr userDrawn="1"/>
        </p:nvSpPr>
        <p:spPr>
          <a:xfrm flipH="1" flipV="1">
            <a:off x="0" y="0"/>
            <a:ext cx="6745191" cy="6858000"/>
          </a:xfrm>
          <a:custGeom>
            <a:avLst/>
            <a:gdLst>
              <a:gd name="connsiteX0" fmla="*/ 2309686 w 6745191"/>
              <a:gd name="connsiteY0" fmla="*/ 0 h 6858000"/>
              <a:gd name="connsiteX1" fmla="*/ 6745191 w 6745191"/>
              <a:gd name="connsiteY1" fmla="*/ 0 h 6858000"/>
              <a:gd name="connsiteX2" fmla="*/ 6745191 w 6745191"/>
              <a:gd name="connsiteY2" fmla="*/ 6858000 h 6858000"/>
              <a:gd name="connsiteX3" fmla="*/ 908587 w 6745191"/>
              <a:gd name="connsiteY3" fmla="*/ 6858000 h 6858000"/>
              <a:gd name="connsiteX4" fmla="*/ 809307 w 6745191"/>
              <a:gd name="connsiteY4" fmla="*/ 6718389 h 6858000"/>
              <a:gd name="connsiteX5" fmla="*/ 0 w 6745191"/>
              <a:gd name="connsiteY5" fmla="*/ 4068900 h 6858000"/>
              <a:gd name="connsiteX6" fmla="*/ 2281544 w 6745191"/>
              <a:gd name="connsiteY6" fmla="*/ 16181 h 6858000"/>
              <a:gd name="connsiteX7" fmla="*/ 2309686 w 674519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5191" h="6858000">
                <a:moveTo>
                  <a:pt x="2309686" y="0"/>
                </a:moveTo>
                <a:lnTo>
                  <a:pt x="6745191" y="0"/>
                </a:lnTo>
                <a:lnTo>
                  <a:pt x="6745191" y="6858000"/>
                </a:lnTo>
                <a:lnTo>
                  <a:pt x="908587" y="6858000"/>
                </a:lnTo>
                <a:lnTo>
                  <a:pt x="809307" y="6718389"/>
                </a:lnTo>
                <a:cubicBezTo>
                  <a:pt x="298353" y="5962077"/>
                  <a:pt x="0" y="5050331"/>
                  <a:pt x="0" y="4068900"/>
                </a:cubicBezTo>
                <a:cubicBezTo>
                  <a:pt x="0" y="2351397"/>
                  <a:pt x="913705" y="847300"/>
                  <a:pt x="2281544" y="16181"/>
                </a:cubicBezTo>
                <a:lnTo>
                  <a:pt x="23096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56A6-9EAD-7C93-8076-685FCC20925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C40F7E-2BE0-6383-112F-1959B9E3AC3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B7029E85-220E-BA72-870E-122EF6EF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648" y="421618"/>
            <a:ext cx="5097968" cy="1463040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8261F86-5351-CA28-05E2-5C85044F53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1264" y="2066972"/>
            <a:ext cx="5102352" cy="4369410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859A589-B0B0-538D-DCA5-9F108503F3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168" y="950866"/>
            <a:ext cx="5102352" cy="4327105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64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Photo</a:t>
            </a:r>
            <a:b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1067987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5FAA29-AAE9-A253-50FF-7D29949A81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4562" y="0"/>
            <a:ext cx="5337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D542CD2-F311-64E4-3F01-5C99438A3F2D}"/>
              </a:ext>
            </a:extLst>
          </p:cNvPr>
          <p:cNvSpPr/>
          <p:nvPr userDrawn="1"/>
        </p:nvSpPr>
        <p:spPr>
          <a:xfrm>
            <a:off x="0" y="0"/>
            <a:ext cx="8012523" cy="6859850"/>
          </a:xfrm>
          <a:custGeom>
            <a:avLst/>
            <a:gdLst>
              <a:gd name="connsiteX0" fmla="*/ 0 w 6970088"/>
              <a:gd name="connsiteY0" fmla="*/ 0 h 6491590"/>
              <a:gd name="connsiteX1" fmla="*/ 6970088 w 6970088"/>
              <a:gd name="connsiteY1" fmla="*/ 0 h 6491590"/>
              <a:gd name="connsiteX2" fmla="*/ 6897091 w 6970088"/>
              <a:gd name="connsiteY2" fmla="*/ 215737 h 6491590"/>
              <a:gd name="connsiteX3" fmla="*/ 6438989 w 6970088"/>
              <a:gd name="connsiteY3" fmla="*/ 3245796 h 6491590"/>
              <a:gd name="connsiteX4" fmla="*/ 6897091 w 6970088"/>
              <a:gd name="connsiteY4" fmla="*/ 6275855 h 6491590"/>
              <a:gd name="connsiteX5" fmla="*/ 6970088 w 6970088"/>
              <a:gd name="connsiteY5" fmla="*/ 6491590 h 6491590"/>
              <a:gd name="connsiteX6" fmla="*/ 0 w 6970088"/>
              <a:gd name="connsiteY6" fmla="*/ 6491590 h 6491590"/>
              <a:gd name="connsiteX7" fmla="*/ 0 w 6970088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0088" h="6491590">
                <a:moveTo>
                  <a:pt x="0" y="0"/>
                </a:moveTo>
                <a:lnTo>
                  <a:pt x="6970088" y="0"/>
                </a:lnTo>
                <a:lnTo>
                  <a:pt x="6897091" y="215737"/>
                </a:lnTo>
                <a:cubicBezTo>
                  <a:pt x="6599372" y="1172932"/>
                  <a:pt x="6438989" y="2190634"/>
                  <a:pt x="6438989" y="3245796"/>
                </a:cubicBezTo>
                <a:cubicBezTo>
                  <a:pt x="6438989" y="4300958"/>
                  <a:pt x="6599372" y="5318660"/>
                  <a:pt x="6897091" y="6275855"/>
                </a:cubicBezTo>
                <a:lnTo>
                  <a:pt x="6970088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4"/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EA7955D-59E2-9E9B-0B63-0C1F4D3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23" y="421618"/>
            <a:ext cx="7240614" cy="688725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DF2A0F2-A740-C13E-B1B3-D0D86589D5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6779975" cy="5159906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7CFFB-538C-8041-2A16-0C795032916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72ADA6-4189-1D59-5FB2-2DCBA5B832D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8474D3-96F5-DD02-6CB5-455500A8F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3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5FAA29-AAE9-A253-50FF-7D29949A81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3743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D542CD2-F311-64E4-3F01-5C99438A3F2D}"/>
              </a:ext>
            </a:extLst>
          </p:cNvPr>
          <p:cNvSpPr/>
          <p:nvPr userDrawn="1"/>
        </p:nvSpPr>
        <p:spPr>
          <a:xfrm flipH="1">
            <a:off x="4100530" y="-1849"/>
            <a:ext cx="8012523" cy="6859850"/>
          </a:xfrm>
          <a:custGeom>
            <a:avLst/>
            <a:gdLst>
              <a:gd name="connsiteX0" fmla="*/ 0 w 6970088"/>
              <a:gd name="connsiteY0" fmla="*/ 0 h 6491590"/>
              <a:gd name="connsiteX1" fmla="*/ 6970088 w 6970088"/>
              <a:gd name="connsiteY1" fmla="*/ 0 h 6491590"/>
              <a:gd name="connsiteX2" fmla="*/ 6897091 w 6970088"/>
              <a:gd name="connsiteY2" fmla="*/ 215737 h 6491590"/>
              <a:gd name="connsiteX3" fmla="*/ 6438989 w 6970088"/>
              <a:gd name="connsiteY3" fmla="*/ 3245796 h 6491590"/>
              <a:gd name="connsiteX4" fmla="*/ 6897091 w 6970088"/>
              <a:gd name="connsiteY4" fmla="*/ 6275855 h 6491590"/>
              <a:gd name="connsiteX5" fmla="*/ 6970088 w 6970088"/>
              <a:gd name="connsiteY5" fmla="*/ 6491590 h 6491590"/>
              <a:gd name="connsiteX6" fmla="*/ 0 w 6970088"/>
              <a:gd name="connsiteY6" fmla="*/ 6491590 h 6491590"/>
              <a:gd name="connsiteX7" fmla="*/ 0 w 6970088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0088" h="6491590">
                <a:moveTo>
                  <a:pt x="0" y="0"/>
                </a:moveTo>
                <a:lnTo>
                  <a:pt x="6970088" y="0"/>
                </a:lnTo>
                <a:lnTo>
                  <a:pt x="6897091" y="215737"/>
                </a:lnTo>
                <a:cubicBezTo>
                  <a:pt x="6599372" y="1172932"/>
                  <a:pt x="6438989" y="2190634"/>
                  <a:pt x="6438989" y="3245796"/>
                </a:cubicBezTo>
                <a:cubicBezTo>
                  <a:pt x="6438989" y="4300958"/>
                  <a:pt x="6599372" y="5318660"/>
                  <a:pt x="6897091" y="6275855"/>
                </a:cubicBezTo>
                <a:lnTo>
                  <a:pt x="6970088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4"/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EA7955D-59E2-9E9B-0B63-0C1F4D3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86" y="421618"/>
            <a:ext cx="7240614" cy="688725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DF2A0F2-A740-C13E-B1B3-D0D86589D5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1386" y="1276476"/>
            <a:ext cx="6779975" cy="5159906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algn="l"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algn="l"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algn="l"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7CFFB-538C-8041-2A16-0C795032916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72ADA6-4189-1D59-5FB2-2DCBA5B832DB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8474D3-96F5-DD02-6CB5-455500A8F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78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Semicirc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E546660-2D10-11FE-E62E-DE6B9FAEE33E}"/>
              </a:ext>
            </a:extLst>
          </p:cNvPr>
          <p:cNvSpPr/>
          <p:nvPr userDrawn="1"/>
        </p:nvSpPr>
        <p:spPr>
          <a:xfrm>
            <a:off x="1" y="3653854"/>
            <a:ext cx="5797349" cy="3204147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C98C0AC-FD81-87A5-438A-0CB153DFB3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97350" y="1276476"/>
            <a:ext cx="5912232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3074DB6C-611E-3084-F8FB-DCC7C8DDB2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6524" y="1276476"/>
            <a:ext cx="4803181" cy="480318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061440E-4CF9-EDC9-7334-311BF924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905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Semicircl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E546660-2D10-11FE-E62E-DE6B9FAEE33E}"/>
              </a:ext>
            </a:extLst>
          </p:cNvPr>
          <p:cNvSpPr/>
          <p:nvPr userDrawn="1"/>
        </p:nvSpPr>
        <p:spPr>
          <a:xfrm>
            <a:off x="1" y="3653854"/>
            <a:ext cx="5797349" cy="3204147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3074DB6C-611E-3084-F8FB-DCC7C8DDB2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6524" y="1276476"/>
            <a:ext cx="4803181" cy="480318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28EBF87-AB7B-67AE-5599-74591BB8B7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97350" y="1276476"/>
            <a:ext cx="5912232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48E3D1-3EB9-D51E-87AF-C72127A4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118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emicirc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3DB9153-9210-B651-9C36-05BFB146C25B}"/>
              </a:ext>
            </a:extLst>
          </p:cNvPr>
          <p:cNvSpPr/>
          <p:nvPr userDrawn="1"/>
        </p:nvSpPr>
        <p:spPr>
          <a:xfrm>
            <a:off x="1" y="2604304"/>
            <a:ext cx="6058879" cy="4253696"/>
          </a:xfrm>
          <a:custGeom>
            <a:avLst/>
            <a:gdLst>
              <a:gd name="connsiteX0" fmla="*/ 1344649 w 6058879"/>
              <a:gd name="connsiteY0" fmla="*/ 0 h 4253696"/>
              <a:gd name="connsiteX1" fmla="*/ 6028814 w 6058879"/>
              <a:gd name="connsiteY1" fmla="*/ 4017099 h 4253696"/>
              <a:gd name="connsiteX2" fmla="*/ 6058879 w 6058879"/>
              <a:gd name="connsiteY2" fmla="*/ 4253696 h 4253696"/>
              <a:gd name="connsiteX3" fmla="*/ 0 w 6058879"/>
              <a:gd name="connsiteY3" fmla="*/ 4253696 h 4253696"/>
              <a:gd name="connsiteX4" fmla="*/ 0 w 6058879"/>
              <a:gd name="connsiteY4" fmla="*/ 194726 h 4253696"/>
              <a:gd name="connsiteX5" fmla="*/ 160358 w 6058879"/>
              <a:gd name="connsiteY5" fmla="*/ 149189 h 4253696"/>
              <a:gd name="connsiteX6" fmla="*/ 1344649 w 6058879"/>
              <a:gd name="connsiteY6" fmla="*/ 0 h 425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8879" h="4253696">
                <a:moveTo>
                  <a:pt x="1344649" y="0"/>
                </a:moveTo>
                <a:cubicBezTo>
                  <a:pt x="3716440" y="0"/>
                  <a:pt x="5681257" y="1742462"/>
                  <a:pt x="6028814" y="4017099"/>
                </a:cubicBezTo>
                <a:lnTo>
                  <a:pt x="6058879" y="4253696"/>
                </a:lnTo>
                <a:lnTo>
                  <a:pt x="0" y="4253696"/>
                </a:lnTo>
                <a:lnTo>
                  <a:pt x="0" y="194726"/>
                </a:lnTo>
                <a:lnTo>
                  <a:pt x="160358" y="149189"/>
                </a:lnTo>
                <a:cubicBezTo>
                  <a:pt x="538888" y="51798"/>
                  <a:pt x="935720" y="0"/>
                  <a:pt x="134464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35A619D-83D9-C611-69F3-429923DC5F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62653" y="1276476"/>
            <a:ext cx="5446929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23898C6-36C0-D229-5F58-727A92951E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6524" y="1276476"/>
            <a:ext cx="4803181" cy="480318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9B54160-06CE-8486-6473-73AEB8DF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47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emicircl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3DB9153-9210-B651-9C36-05BFB146C25B}"/>
              </a:ext>
            </a:extLst>
          </p:cNvPr>
          <p:cNvSpPr/>
          <p:nvPr userDrawn="1"/>
        </p:nvSpPr>
        <p:spPr>
          <a:xfrm>
            <a:off x="1" y="2604304"/>
            <a:ext cx="6058879" cy="4253696"/>
          </a:xfrm>
          <a:custGeom>
            <a:avLst/>
            <a:gdLst>
              <a:gd name="connsiteX0" fmla="*/ 1344649 w 6058879"/>
              <a:gd name="connsiteY0" fmla="*/ 0 h 4253696"/>
              <a:gd name="connsiteX1" fmla="*/ 6028814 w 6058879"/>
              <a:gd name="connsiteY1" fmla="*/ 4017099 h 4253696"/>
              <a:gd name="connsiteX2" fmla="*/ 6058879 w 6058879"/>
              <a:gd name="connsiteY2" fmla="*/ 4253696 h 4253696"/>
              <a:gd name="connsiteX3" fmla="*/ 0 w 6058879"/>
              <a:gd name="connsiteY3" fmla="*/ 4253696 h 4253696"/>
              <a:gd name="connsiteX4" fmla="*/ 0 w 6058879"/>
              <a:gd name="connsiteY4" fmla="*/ 194726 h 4253696"/>
              <a:gd name="connsiteX5" fmla="*/ 160358 w 6058879"/>
              <a:gd name="connsiteY5" fmla="*/ 149189 h 4253696"/>
              <a:gd name="connsiteX6" fmla="*/ 1344649 w 6058879"/>
              <a:gd name="connsiteY6" fmla="*/ 0 h 425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8879" h="4253696">
                <a:moveTo>
                  <a:pt x="1344649" y="0"/>
                </a:moveTo>
                <a:cubicBezTo>
                  <a:pt x="3716440" y="0"/>
                  <a:pt x="5681257" y="1742462"/>
                  <a:pt x="6028814" y="4017099"/>
                </a:cubicBezTo>
                <a:lnTo>
                  <a:pt x="6058879" y="4253696"/>
                </a:lnTo>
                <a:lnTo>
                  <a:pt x="0" y="4253696"/>
                </a:lnTo>
                <a:lnTo>
                  <a:pt x="0" y="194726"/>
                </a:lnTo>
                <a:lnTo>
                  <a:pt x="160358" y="149189"/>
                </a:lnTo>
                <a:cubicBezTo>
                  <a:pt x="538888" y="51798"/>
                  <a:pt x="935720" y="0"/>
                  <a:pt x="1344649" y="0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35A619D-83D9-C611-69F3-429923DC5F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62653" y="1276476"/>
            <a:ext cx="5446929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23898C6-36C0-D229-5F58-727A92951E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6524" y="1276476"/>
            <a:ext cx="4803181" cy="480318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C49699-5716-7293-99E3-694C439D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5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Semicirc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6E4545B-6384-758B-42CC-9D1EEF156266}"/>
              </a:ext>
            </a:extLst>
          </p:cNvPr>
          <p:cNvSpPr/>
          <p:nvPr userDrawn="1"/>
        </p:nvSpPr>
        <p:spPr>
          <a:xfrm>
            <a:off x="1" y="1019786"/>
            <a:ext cx="6648611" cy="5838215"/>
          </a:xfrm>
          <a:custGeom>
            <a:avLst/>
            <a:gdLst>
              <a:gd name="connsiteX0" fmla="*/ 1953867 w 6648611"/>
              <a:gd name="connsiteY0" fmla="*/ 0 h 5838215"/>
              <a:gd name="connsiteX1" fmla="*/ 6648611 w 6648611"/>
              <a:gd name="connsiteY1" fmla="*/ 4614299 h 5838215"/>
              <a:gd name="connsiteX2" fmla="*/ 6500808 w 6648611"/>
              <a:gd name="connsiteY2" fmla="*/ 5767484 h 5838215"/>
              <a:gd name="connsiteX3" fmla="*/ 6480373 w 6648611"/>
              <a:gd name="connsiteY3" fmla="*/ 5838215 h 5838215"/>
              <a:gd name="connsiteX4" fmla="*/ 0 w 6648611"/>
              <a:gd name="connsiteY4" fmla="*/ 5838215 h 5838215"/>
              <a:gd name="connsiteX5" fmla="*/ 0 w 6648611"/>
              <a:gd name="connsiteY5" fmla="*/ 418806 h 5838215"/>
              <a:gd name="connsiteX6" fmla="*/ 126461 w 6648611"/>
              <a:gd name="connsiteY6" fmla="*/ 362614 h 5838215"/>
              <a:gd name="connsiteX7" fmla="*/ 1953867 w 6648611"/>
              <a:gd name="connsiteY7" fmla="*/ 0 h 583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8611" h="5838215">
                <a:moveTo>
                  <a:pt x="1953867" y="0"/>
                </a:moveTo>
                <a:cubicBezTo>
                  <a:pt x="4546703" y="0"/>
                  <a:pt x="6648611" y="2065892"/>
                  <a:pt x="6648611" y="4614299"/>
                </a:cubicBezTo>
                <a:cubicBezTo>
                  <a:pt x="6648611" y="5012488"/>
                  <a:pt x="6597295" y="5398896"/>
                  <a:pt x="6500808" y="5767484"/>
                </a:cubicBezTo>
                <a:lnTo>
                  <a:pt x="6480373" y="5838215"/>
                </a:lnTo>
                <a:lnTo>
                  <a:pt x="0" y="5838215"/>
                </a:lnTo>
                <a:lnTo>
                  <a:pt x="0" y="418806"/>
                </a:lnTo>
                <a:lnTo>
                  <a:pt x="126461" y="362614"/>
                </a:lnTo>
                <a:cubicBezTo>
                  <a:pt x="688132" y="129118"/>
                  <a:pt x="1305658" y="0"/>
                  <a:pt x="195386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E2FB634-9F5F-F48B-83BE-798E696FD2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3896" y="1276476"/>
            <a:ext cx="4545686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29AC25D-B56C-E949-B9BE-3068B082BF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2573" y="1276476"/>
            <a:ext cx="5013427" cy="501342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93DA217-760C-EBF5-E613-871A1C48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257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Semicircl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6E4545B-6384-758B-42CC-9D1EEF156266}"/>
              </a:ext>
            </a:extLst>
          </p:cNvPr>
          <p:cNvSpPr/>
          <p:nvPr userDrawn="1"/>
        </p:nvSpPr>
        <p:spPr>
          <a:xfrm>
            <a:off x="1" y="1019786"/>
            <a:ext cx="6648611" cy="5838215"/>
          </a:xfrm>
          <a:custGeom>
            <a:avLst/>
            <a:gdLst>
              <a:gd name="connsiteX0" fmla="*/ 1953867 w 6648611"/>
              <a:gd name="connsiteY0" fmla="*/ 0 h 5838215"/>
              <a:gd name="connsiteX1" fmla="*/ 6648611 w 6648611"/>
              <a:gd name="connsiteY1" fmla="*/ 4614299 h 5838215"/>
              <a:gd name="connsiteX2" fmla="*/ 6500808 w 6648611"/>
              <a:gd name="connsiteY2" fmla="*/ 5767484 h 5838215"/>
              <a:gd name="connsiteX3" fmla="*/ 6480373 w 6648611"/>
              <a:gd name="connsiteY3" fmla="*/ 5838215 h 5838215"/>
              <a:gd name="connsiteX4" fmla="*/ 0 w 6648611"/>
              <a:gd name="connsiteY4" fmla="*/ 5838215 h 5838215"/>
              <a:gd name="connsiteX5" fmla="*/ 0 w 6648611"/>
              <a:gd name="connsiteY5" fmla="*/ 418806 h 5838215"/>
              <a:gd name="connsiteX6" fmla="*/ 126461 w 6648611"/>
              <a:gd name="connsiteY6" fmla="*/ 362614 h 5838215"/>
              <a:gd name="connsiteX7" fmla="*/ 1953867 w 6648611"/>
              <a:gd name="connsiteY7" fmla="*/ 0 h 583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8611" h="5838215">
                <a:moveTo>
                  <a:pt x="1953867" y="0"/>
                </a:moveTo>
                <a:cubicBezTo>
                  <a:pt x="4546703" y="0"/>
                  <a:pt x="6648611" y="2065892"/>
                  <a:pt x="6648611" y="4614299"/>
                </a:cubicBezTo>
                <a:cubicBezTo>
                  <a:pt x="6648611" y="5012488"/>
                  <a:pt x="6597295" y="5398896"/>
                  <a:pt x="6500808" y="5767484"/>
                </a:cubicBezTo>
                <a:lnTo>
                  <a:pt x="6480373" y="5838215"/>
                </a:lnTo>
                <a:lnTo>
                  <a:pt x="0" y="5838215"/>
                </a:lnTo>
                <a:lnTo>
                  <a:pt x="0" y="418806"/>
                </a:lnTo>
                <a:lnTo>
                  <a:pt x="126461" y="362614"/>
                </a:lnTo>
                <a:cubicBezTo>
                  <a:pt x="688132" y="129118"/>
                  <a:pt x="1305658" y="0"/>
                  <a:pt x="1953867" y="0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AEB0-9FB5-F9A9-0402-F980A5A86F9E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B755A-69D3-4AF3-33A3-C61ACFEE534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E2FB634-9F5F-F48B-83BE-798E696FD2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63896" y="1276476"/>
            <a:ext cx="4545686" cy="504538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29AC25D-B56C-E949-B9BE-3068B082BF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2573" y="1276476"/>
            <a:ext cx="5013427" cy="501342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79FC389-9A28-8055-F708-94FF014F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5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hugging children&#10;&#10;AI-generated content may be incorrect.">
            <a:extLst>
              <a:ext uri="{FF2B5EF4-FFF2-40B4-BE49-F238E27FC236}">
                <a16:creationId xmlns:a16="http://schemas.microsoft.com/office/drawing/2014/main" id="{1908C9AE-D33A-B09A-4F7A-F2DB68A33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5" y="-595749"/>
            <a:ext cx="12209978" cy="587689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1D944C-6B3B-13F6-11E2-EF5FABD456DB}"/>
              </a:ext>
            </a:extLst>
          </p:cNvPr>
          <p:cNvSpPr/>
          <p:nvPr userDrawn="1"/>
        </p:nvSpPr>
        <p:spPr>
          <a:xfrm>
            <a:off x="9046351" y="-595749"/>
            <a:ext cx="3508441" cy="3091068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5EB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4D86FA-432E-3473-D50D-BCF29C699302}"/>
              </a:ext>
            </a:extLst>
          </p:cNvPr>
          <p:cNvSpPr/>
          <p:nvPr userDrawn="1"/>
        </p:nvSpPr>
        <p:spPr>
          <a:xfrm>
            <a:off x="-9053" y="4142453"/>
            <a:ext cx="12220575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D8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284B5EF-710B-3B44-D553-C7BA57FD5CE9}"/>
              </a:ext>
            </a:extLst>
          </p:cNvPr>
          <p:cNvSpPr/>
          <p:nvPr userDrawn="1"/>
        </p:nvSpPr>
        <p:spPr>
          <a:xfrm>
            <a:off x="-18152" y="4296277"/>
            <a:ext cx="12335658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EDF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C1EE1-47CD-7ED9-B8AF-2071FE9D9C75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11EA2-949C-4EFF-3D3E-BC69BCFBE467}"/>
              </a:ext>
            </a:extLst>
          </p:cNvPr>
          <p:cNvSpPr/>
          <p:nvPr userDrawn="1"/>
        </p:nvSpPr>
        <p:spPr>
          <a:xfrm>
            <a:off x="-177553" y="-1659673"/>
            <a:ext cx="13856975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4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81633"/>
            <a:ext cx="12192000" cy="398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03C401D5-72D2-EF11-C535-FE00322C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924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7CECC0-9E21-B84F-A0A2-F7EDD25A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56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979CF3-3A82-CB71-6F47-4593DEA5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56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B8E8101-B587-9133-1421-EE7BD26A1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781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38809E-FACD-8CA1-B795-5D62199DD4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781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3F45C7D-9F41-B81A-87DA-9BB0990DB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861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E855C77-76EB-2592-A268-03852C8BD9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9861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13D1BED-8351-50D6-609C-A526AE7C1F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949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5A937817-8D87-42BD-8A77-C1AB0E74CD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538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8F7BA-E24A-C354-2437-10A120B7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409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Blue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1ED3D8-F0B9-526E-C910-5F3A67BD6C15}"/>
              </a:ext>
            </a:extLst>
          </p:cNvPr>
          <p:cNvGrpSpPr/>
          <p:nvPr userDrawn="1"/>
        </p:nvGrpSpPr>
        <p:grpSpPr>
          <a:xfrm flipV="1">
            <a:off x="1" y="2560266"/>
            <a:ext cx="12191999" cy="2498063"/>
            <a:chOff x="1" y="0"/>
            <a:chExt cx="12191999" cy="249806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DEDB44-AED2-FE35-C8F5-226BDE484093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F4F963-80B4-F876-BCE6-38657851F5C7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81633"/>
            <a:ext cx="12192000" cy="398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03C401D5-72D2-EF11-C535-FE00322C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924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7CECC0-9E21-B84F-A0A2-F7EDD25A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56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979CF3-3A82-CB71-6F47-4593DEA5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56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B8E8101-B587-9133-1421-EE7BD26A1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781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38809E-FACD-8CA1-B795-5D62199DD4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781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3F45C7D-9F41-B81A-87DA-9BB0990DB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861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E855C77-76EB-2592-A268-03852C8BD9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9861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13D1BED-8351-50D6-609C-A526AE7C1F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949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5A937817-8D87-42BD-8A77-C1AB0E74CD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538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343BE80-500C-B1A1-6781-CF6E67CA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863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81633"/>
            <a:ext cx="12192000" cy="3987632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03C401D5-72D2-EF11-C535-FE00322C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924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7CECC0-9E21-B84F-A0A2-F7EDD25A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56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979CF3-3A82-CB71-6F47-4593DEA5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56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B8E8101-B587-9133-1421-EE7BD26A1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781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38809E-FACD-8CA1-B795-5D62199DD4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781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3F45C7D-9F41-B81A-87DA-9BB0990DB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861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E855C77-76EB-2592-A268-03852C8BD9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9861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13D1BED-8351-50D6-609C-A526AE7C1F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949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5A937817-8D87-42BD-8A77-C1AB0E74CD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538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1567-C904-E588-D853-20D401DD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575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urquoise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E2B1BCD-4C75-4108-A25F-7EB5C1072799}"/>
              </a:ext>
            </a:extLst>
          </p:cNvPr>
          <p:cNvGrpSpPr/>
          <p:nvPr userDrawn="1"/>
        </p:nvGrpSpPr>
        <p:grpSpPr>
          <a:xfrm flipV="1">
            <a:off x="1" y="2560266"/>
            <a:ext cx="12191999" cy="2498063"/>
            <a:chOff x="1" y="0"/>
            <a:chExt cx="12191999" cy="249806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E2BB39F-B593-43C5-01FF-81B2047CC7A9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rgbClr val="E7F2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15299F-AC4B-379C-0421-AA276AF45BD1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81633"/>
            <a:ext cx="12192000" cy="3987632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03C401D5-72D2-EF11-C535-FE00322C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924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7CECC0-9E21-B84F-A0A2-F7EDD25A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56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979CF3-3A82-CB71-6F47-4593DEA5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56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B8E8101-B587-9133-1421-EE7BD26A1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7814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38809E-FACD-8CA1-B795-5D62199DD4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7814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3F45C7D-9F41-B81A-87DA-9BB0990DB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861" y="4509689"/>
            <a:ext cx="2900795" cy="365760"/>
          </a:xfrm>
        </p:spPr>
        <p:txBody>
          <a:bodyPr>
            <a:noAutofit/>
          </a:bodyPr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E855C77-76EB-2592-A268-03852C8BD9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9861" y="4875449"/>
            <a:ext cx="2900795" cy="3657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13D1BED-8351-50D6-609C-A526AE7C1F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9491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5A937817-8D87-42BD-8A77-C1AB0E74CD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538" y="1733087"/>
            <a:ext cx="2377440" cy="23774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C95DA-C5DA-B84A-6BF5-EE22F9D8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528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2179153"/>
            <a:ext cx="12192000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Dividers</a:t>
            </a:r>
          </a:p>
        </p:txBody>
      </p:sp>
    </p:spTree>
    <p:extLst>
      <p:ext uri="{BB962C8B-B14F-4D97-AF65-F5344CB8AC3E}">
        <p14:creationId xmlns:p14="http://schemas.microsoft.com/office/powerpoint/2010/main" val="1527803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ivider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7D1EB-364C-5AE1-D017-26B034057144}"/>
              </a:ext>
            </a:extLst>
          </p:cNvPr>
          <p:cNvSpPr/>
          <p:nvPr userDrawn="1"/>
        </p:nvSpPr>
        <p:spPr>
          <a:xfrm>
            <a:off x="2082" y="1"/>
            <a:ext cx="12194077" cy="6858000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45D99C-0934-F6BA-7555-BA45D58B23B1}"/>
              </a:ext>
            </a:extLst>
          </p:cNvPr>
          <p:cNvGrpSpPr/>
          <p:nvPr userDrawn="1"/>
        </p:nvGrpSpPr>
        <p:grpSpPr>
          <a:xfrm>
            <a:off x="0" y="3097952"/>
            <a:ext cx="12192000" cy="3760048"/>
            <a:chOff x="0" y="3097952"/>
            <a:chExt cx="12192000" cy="376004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77BECD-4D35-FB39-66FE-A76873C83814}"/>
                </a:ext>
              </a:extLst>
            </p:cNvPr>
            <p:cNvSpPr/>
            <p:nvPr userDrawn="1"/>
          </p:nvSpPr>
          <p:spPr>
            <a:xfrm rot="10800000" flipH="1" flipV="1">
              <a:off x="4163" y="3097952"/>
              <a:ext cx="12185756" cy="3466341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2C166A-9041-1E58-566B-C59D9A85A65B}"/>
                </a:ext>
              </a:extLst>
            </p:cNvPr>
            <p:cNvSpPr/>
            <p:nvPr userDrawn="1"/>
          </p:nvSpPr>
          <p:spPr>
            <a:xfrm>
              <a:off x="0" y="5741043"/>
              <a:ext cx="12192000" cy="1116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836C2D-C2F1-C991-8542-20BFDD7A901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A673025-B1FD-182C-3361-CD0E6E88F635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134741A-7BE6-4B4F-CC92-8248637EC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A0FA89A-B828-411A-646A-48F20626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4" y="2830226"/>
            <a:ext cx="12203144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268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Divider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7D1EB-364C-5AE1-D017-26B034057144}"/>
              </a:ext>
            </a:extLst>
          </p:cNvPr>
          <p:cNvSpPr/>
          <p:nvPr userDrawn="1"/>
        </p:nvSpPr>
        <p:spPr>
          <a:xfrm>
            <a:off x="-3679" y="18289"/>
            <a:ext cx="12194077" cy="6858000"/>
          </a:xfrm>
          <a:prstGeom prst="rect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0C86F4-CF09-F351-B0B6-0D5493D3C10C}"/>
              </a:ext>
            </a:extLst>
          </p:cNvPr>
          <p:cNvGrpSpPr/>
          <p:nvPr userDrawn="1"/>
        </p:nvGrpSpPr>
        <p:grpSpPr>
          <a:xfrm>
            <a:off x="0" y="3101326"/>
            <a:ext cx="12192000" cy="3767560"/>
            <a:chOff x="0" y="3101326"/>
            <a:chExt cx="12192000" cy="376756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9B0375-4632-1004-D7ED-9FB1E4B66CF2}"/>
                </a:ext>
              </a:extLst>
            </p:cNvPr>
            <p:cNvSpPr/>
            <p:nvPr userDrawn="1"/>
          </p:nvSpPr>
          <p:spPr>
            <a:xfrm rot="10800000" flipH="1" flipV="1">
              <a:off x="0" y="3101326"/>
              <a:ext cx="12186665" cy="3466341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D3496C-6095-41E1-3357-4E873FF94EF9}"/>
                </a:ext>
              </a:extLst>
            </p:cNvPr>
            <p:cNvSpPr/>
            <p:nvPr userDrawn="1"/>
          </p:nvSpPr>
          <p:spPr>
            <a:xfrm>
              <a:off x="0" y="5751929"/>
              <a:ext cx="12192000" cy="11169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BE1A0A1-1871-37BC-8160-DA06F29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4" y="2830226"/>
            <a:ext cx="12203144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36C2D-C2F1-C991-8542-20BFDD7A901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A673025-B1FD-182C-3361-CD0E6E88F635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134741A-7BE6-4B4F-CC92-8248637EC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5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Divider Mediu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6CC9FB-B8C2-192F-65C8-FB14F00943AA}"/>
              </a:ext>
            </a:extLst>
          </p:cNvPr>
          <p:cNvSpPr/>
          <p:nvPr userDrawn="1"/>
        </p:nvSpPr>
        <p:spPr>
          <a:xfrm>
            <a:off x="4163" y="0"/>
            <a:ext cx="12194077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909AC87-194A-85E7-D587-9B7BA3A3361D}"/>
              </a:ext>
            </a:extLst>
          </p:cNvPr>
          <p:cNvSpPr/>
          <p:nvPr userDrawn="1"/>
        </p:nvSpPr>
        <p:spPr>
          <a:xfrm rot="10800000" flipH="1" flipV="1">
            <a:off x="4163" y="3090440"/>
            <a:ext cx="12194077" cy="3466341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7B60DC0-0063-D787-ECB7-FA6C2F216DB4}"/>
              </a:ext>
            </a:extLst>
          </p:cNvPr>
          <p:cNvSpPr/>
          <p:nvPr userDrawn="1"/>
        </p:nvSpPr>
        <p:spPr>
          <a:xfrm rot="10800000" flipH="1" flipV="1">
            <a:off x="4163" y="3333509"/>
            <a:ext cx="12194077" cy="3524491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5C31F-1FAE-1D7F-6DC1-155B20A9A6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17FB5-0846-D22E-337A-00844A5BA33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C4B65C-5BE9-1439-D442-E04D90C6884E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82E9F2-0B54-8C74-59BF-BFD38CAB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4" y="2830226"/>
            <a:ext cx="12203144" cy="1325563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48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2179153"/>
            <a:ext cx="12192000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Alt Dividers</a:t>
            </a:r>
          </a:p>
        </p:txBody>
      </p:sp>
    </p:spTree>
    <p:extLst>
      <p:ext uri="{BB962C8B-B14F-4D97-AF65-F5344CB8AC3E}">
        <p14:creationId xmlns:p14="http://schemas.microsoft.com/office/powerpoint/2010/main" val="610910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8C00F3-40FD-BA62-4C0B-5A9233308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9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335ED27F-CBF8-5563-099F-F136D4E53C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4268" y="0"/>
            <a:ext cx="7617731" cy="4844716"/>
          </a:xfrm>
          <a:custGeom>
            <a:avLst/>
            <a:gdLst>
              <a:gd name="T0" fmla="*/ 15590 w 16668"/>
              <a:gd name="T1" fmla="*/ 10599 h 10600"/>
              <a:gd name="T2" fmla="*/ 15590 w 16668"/>
              <a:gd name="T3" fmla="*/ 10599 h 10600"/>
              <a:gd name="T4" fmla="*/ 16667 w 16668"/>
              <a:gd name="T5" fmla="*/ 10558 h 10600"/>
              <a:gd name="T6" fmla="*/ 16667 w 16668"/>
              <a:gd name="T7" fmla="*/ 0 h 10600"/>
              <a:gd name="T8" fmla="*/ 0 w 16668"/>
              <a:gd name="T9" fmla="*/ 0 h 10600"/>
              <a:gd name="T10" fmla="*/ 15590 w 16668"/>
              <a:gd name="T11" fmla="*/ 10599 h 10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68" h="10600">
                <a:moveTo>
                  <a:pt x="15590" y="10599"/>
                </a:moveTo>
                <a:lnTo>
                  <a:pt x="15590" y="10599"/>
                </a:lnTo>
                <a:cubicBezTo>
                  <a:pt x="15941" y="10599"/>
                  <a:pt x="16313" y="10579"/>
                  <a:pt x="16667" y="10558"/>
                </a:cubicBezTo>
                <a:cubicBezTo>
                  <a:pt x="16667" y="0"/>
                  <a:pt x="16667" y="0"/>
                  <a:pt x="16667" y="0"/>
                </a:cubicBezTo>
                <a:cubicBezTo>
                  <a:pt x="0" y="0"/>
                  <a:pt x="0" y="0"/>
                  <a:pt x="0" y="0"/>
                </a:cubicBezTo>
                <a:cubicBezTo>
                  <a:pt x="2463" y="6210"/>
                  <a:pt x="8509" y="10599"/>
                  <a:pt x="15590" y="10599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838259A-B11E-2012-4255-49878FE441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10724"/>
            <a:ext cx="7748337" cy="5947276"/>
          </a:xfrm>
          <a:custGeom>
            <a:avLst/>
            <a:gdLst>
              <a:gd name="T0" fmla="*/ 850 w 17206"/>
              <a:gd name="T1" fmla="*/ 0 h 13209"/>
              <a:gd name="T2" fmla="*/ 850 w 17206"/>
              <a:gd name="T3" fmla="*/ 0 h 13209"/>
              <a:gd name="T4" fmla="*/ 0 w 17206"/>
              <a:gd name="T5" fmla="*/ 20 h 13209"/>
              <a:gd name="T6" fmla="*/ 0 w 17206"/>
              <a:gd name="T7" fmla="*/ 13208 h 13209"/>
              <a:gd name="T8" fmla="*/ 17205 w 17206"/>
              <a:gd name="T9" fmla="*/ 13208 h 13209"/>
              <a:gd name="T10" fmla="*/ 850 w 17206"/>
              <a:gd name="T11" fmla="*/ 0 h 13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06" h="13209">
                <a:moveTo>
                  <a:pt x="850" y="0"/>
                </a:moveTo>
                <a:lnTo>
                  <a:pt x="850" y="0"/>
                </a:lnTo>
                <a:cubicBezTo>
                  <a:pt x="559" y="0"/>
                  <a:pt x="269" y="0"/>
                  <a:pt x="0" y="20"/>
                </a:cubicBezTo>
                <a:cubicBezTo>
                  <a:pt x="0" y="13208"/>
                  <a:pt x="0" y="13208"/>
                  <a:pt x="0" y="13208"/>
                </a:cubicBezTo>
                <a:cubicBezTo>
                  <a:pt x="17205" y="13208"/>
                  <a:pt x="17205" y="13208"/>
                  <a:pt x="17205" y="13208"/>
                </a:cubicBezTo>
                <a:cubicBezTo>
                  <a:pt x="15591" y="5652"/>
                  <a:pt x="8883" y="0"/>
                  <a:pt x="850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85E73-5CDF-6E16-9778-510C4D60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66218"/>
            <a:ext cx="12191999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E61FD-74E1-3A86-62A3-66E2DABE3B5A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7F282C-6D82-7DA0-0C00-807161B4D25D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E8DFBF-4564-6940-8C5E-27F4DA088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of a family health care company&#10;&#10;AI-generated content may be incorrect.">
            <a:extLst>
              <a:ext uri="{FF2B5EF4-FFF2-40B4-BE49-F238E27FC236}">
                <a16:creationId xmlns:a16="http://schemas.microsoft.com/office/drawing/2014/main" id="{9D345F76-2048-E05D-7FFB-F29F40AAF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785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E35F72-6AD2-AF7C-A851-6C2B05C68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FE27DCC5-D653-CAC5-F6DF-DE612385C9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4268" y="0"/>
            <a:ext cx="7617731" cy="4844716"/>
          </a:xfrm>
          <a:custGeom>
            <a:avLst/>
            <a:gdLst>
              <a:gd name="T0" fmla="*/ 15590 w 16668"/>
              <a:gd name="T1" fmla="*/ 10599 h 10600"/>
              <a:gd name="T2" fmla="*/ 15590 w 16668"/>
              <a:gd name="T3" fmla="*/ 10599 h 10600"/>
              <a:gd name="T4" fmla="*/ 16667 w 16668"/>
              <a:gd name="T5" fmla="*/ 10558 h 10600"/>
              <a:gd name="T6" fmla="*/ 16667 w 16668"/>
              <a:gd name="T7" fmla="*/ 0 h 10600"/>
              <a:gd name="T8" fmla="*/ 0 w 16668"/>
              <a:gd name="T9" fmla="*/ 0 h 10600"/>
              <a:gd name="T10" fmla="*/ 15590 w 16668"/>
              <a:gd name="T11" fmla="*/ 10599 h 10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68" h="10600">
                <a:moveTo>
                  <a:pt x="15590" y="10599"/>
                </a:moveTo>
                <a:lnTo>
                  <a:pt x="15590" y="10599"/>
                </a:lnTo>
                <a:cubicBezTo>
                  <a:pt x="15941" y="10599"/>
                  <a:pt x="16313" y="10579"/>
                  <a:pt x="16667" y="10558"/>
                </a:cubicBezTo>
                <a:cubicBezTo>
                  <a:pt x="16667" y="0"/>
                  <a:pt x="16667" y="0"/>
                  <a:pt x="16667" y="0"/>
                </a:cubicBezTo>
                <a:cubicBezTo>
                  <a:pt x="0" y="0"/>
                  <a:pt x="0" y="0"/>
                  <a:pt x="0" y="0"/>
                </a:cubicBezTo>
                <a:cubicBezTo>
                  <a:pt x="2463" y="6210"/>
                  <a:pt x="8509" y="10599"/>
                  <a:pt x="15590" y="1059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57C1550-7EA2-299B-0B90-91D34959EF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10724"/>
            <a:ext cx="7748337" cy="5947276"/>
          </a:xfrm>
          <a:custGeom>
            <a:avLst/>
            <a:gdLst>
              <a:gd name="T0" fmla="*/ 850 w 17206"/>
              <a:gd name="T1" fmla="*/ 0 h 13209"/>
              <a:gd name="T2" fmla="*/ 850 w 17206"/>
              <a:gd name="T3" fmla="*/ 0 h 13209"/>
              <a:gd name="T4" fmla="*/ 0 w 17206"/>
              <a:gd name="T5" fmla="*/ 20 h 13209"/>
              <a:gd name="T6" fmla="*/ 0 w 17206"/>
              <a:gd name="T7" fmla="*/ 13208 h 13209"/>
              <a:gd name="T8" fmla="*/ 17205 w 17206"/>
              <a:gd name="T9" fmla="*/ 13208 h 13209"/>
              <a:gd name="T10" fmla="*/ 850 w 17206"/>
              <a:gd name="T11" fmla="*/ 0 h 13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06" h="13209">
                <a:moveTo>
                  <a:pt x="850" y="0"/>
                </a:moveTo>
                <a:lnTo>
                  <a:pt x="850" y="0"/>
                </a:lnTo>
                <a:cubicBezTo>
                  <a:pt x="559" y="0"/>
                  <a:pt x="269" y="0"/>
                  <a:pt x="0" y="20"/>
                </a:cubicBezTo>
                <a:cubicBezTo>
                  <a:pt x="0" y="13208"/>
                  <a:pt x="0" y="13208"/>
                  <a:pt x="0" y="13208"/>
                </a:cubicBezTo>
                <a:cubicBezTo>
                  <a:pt x="17205" y="13208"/>
                  <a:pt x="17205" y="13208"/>
                  <a:pt x="17205" y="13208"/>
                </a:cubicBezTo>
                <a:cubicBezTo>
                  <a:pt x="15591" y="5652"/>
                  <a:pt x="8883" y="0"/>
                  <a:pt x="850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85E73-5CDF-6E16-9778-510C4D60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66218"/>
            <a:ext cx="12191999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E61FD-74E1-3A86-62A3-66E2DABE3B5A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7F282C-6D82-7DA0-0C00-807161B4D25D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E8DFBF-4564-6940-8C5E-27F4DA088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9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B4EA9E-3ACE-593B-DB72-1DEB342978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05E400F3-9635-6AD0-561E-9BD407492D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4268" y="0"/>
            <a:ext cx="7617731" cy="4844716"/>
          </a:xfrm>
          <a:custGeom>
            <a:avLst/>
            <a:gdLst>
              <a:gd name="T0" fmla="*/ 15590 w 16668"/>
              <a:gd name="T1" fmla="*/ 10599 h 10600"/>
              <a:gd name="T2" fmla="*/ 15590 w 16668"/>
              <a:gd name="T3" fmla="*/ 10599 h 10600"/>
              <a:gd name="T4" fmla="*/ 16667 w 16668"/>
              <a:gd name="T5" fmla="*/ 10558 h 10600"/>
              <a:gd name="T6" fmla="*/ 16667 w 16668"/>
              <a:gd name="T7" fmla="*/ 0 h 10600"/>
              <a:gd name="T8" fmla="*/ 0 w 16668"/>
              <a:gd name="T9" fmla="*/ 0 h 10600"/>
              <a:gd name="T10" fmla="*/ 15590 w 16668"/>
              <a:gd name="T11" fmla="*/ 10599 h 10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68" h="10600">
                <a:moveTo>
                  <a:pt x="15590" y="10599"/>
                </a:moveTo>
                <a:lnTo>
                  <a:pt x="15590" y="10599"/>
                </a:lnTo>
                <a:cubicBezTo>
                  <a:pt x="15941" y="10599"/>
                  <a:pt x="16313" y="10579"/>
                  <a:pt x="16667" y="10558"/>
                </a:cubicBezTo>
                <a:cubicBezTo>
                  <a:pt x="16667" y="0"/>
                  <a:pt x="16667" y="0"/>
                  <a:pt x="16667" y="0"/>
                </a:cubicBezTo>
                <a:cubicBezTo>
                  <a:pt x="0" y="0"/>
                  <a:pt x="0" y="0"/>
                  <a:pt x="0" y="0"/>
                </a:cubicBezTo>
                <a:cubicBezTo>
                  <a:pt x="2463" y="6210"/>
                  <a:pt x="8509" y="10599"/>
                  <a:pt x="15590" y="1059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9B3B0EC-5B99-63E9-3B2A-33B306777E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10724"/>
            <a:ext cx="7748337" cy="5947276"/>
          </a:xfrm>
          <a:custGeom>
            <a:avLst/>
            <a:gdLst>
              <a:gd name="T0" fmla="*/ 850 w 17206"/>
              <a:gd name="T1" fmla="*/ 0 h 13209"/>
              <a:gd name="T2" fmla="*/ 850 w 17206"/>
              <a:gd name="T3" fmla="*/ 0 h 13209"/>
              <a:gd name="T4" fmla="*/ 0 w 17206"/>
              <a:gd name="T5" fmla="*/ 20 h 13209"/>
              <a:gd name="T6" fmla="*/ 0 w 17206"/>
              <a:gd name="T7" fmla="*/ 13208 h 13209"/>
              <a:gd name="T8" fmla="*/ 17205 w 17206"/>
              <a:gd name="T9" fmla="*/ 13208 h 13209"/>
              <a:gd name="T10" fmla="*/ 850 w 17206"/>
              <a:gd name="T11" fmla="*/ 0 h 13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06" h="13209">
                <a:moveTo>
                  <a:pt x="850" y="0"/>
                </a:moveTo>
                <a:lnTo>
                  <a:pt x="850" y="0"/>
                </a:lnTo>
                <a:cubicBezTo>
                  <a:pt x="559" y="0"/>
                  <a:pt x="269" y="0"/>
                  <a:pt x="0" y="20"/>
                </a:cubicBezTo>
                <a:cubicBezTo>
                  <a:pt x="0" y="13208"/>
                  <a:pt x="0" y="13208"/>
                  <a:pt x="0" y="13208"/>
                </a:cubicBezTo>
                <a:cubicBezTo>
                  <a:pt x="17205" y="13208"/>
                  <a:pt x="17205" y="13208"/>
                  <a:pt x="17205" y="13208"/>
                </a:cubicBezTo>
                <a:cubicBezTo>
                  <a:pt x="15591" y="5652"/>
                  <a:pt x="8883" y="0"/>
                  <a:pt x="850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85E73-5CDF-6E16-9778-510C4D60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66218"/>
            <a:ext cx="12191999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E61FD-74E1-3A86-62A3-66E2DABE3B5A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7F282C-6D82-7DA0-0C00-807161B4D25D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E8DFBF-4564-6940-8C5E-27F4DA088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8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Top/Bottom</a:t>
            </a:r>
            <a:b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3771738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668AB8-AC6E-700B-B057-460ADBC251BD}"/>
              </a:ext>
            </a:extLst>
          </p:cNvPr>
          <p:cNvGrpSpPr/>
          <p:nvPr userDrawn="1"/>
        </p:nvGrpSpPr>
        <p:grpSpPr>
          <a:xfrm>
            <a:off x="1" y="0"/>
            <a:ext cx="12191999" cy="2498063"/>
            <a:chOff x="1" y="0"/>
            <a:chExt cx="12191999" cy="24980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22E351C-269D-9A86-FF46-FF4B849E2E7D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020FC5-D7BB-FDD8-71AB-EF1D4A8DE7D7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FCAAD0-6676-42E0-0C04-CAD2A6E9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8511"/>
            <a:ext cx="12192000" cy="1161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5F82BC5-0214-B21F-AC57-6A408ABE14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2710252"/>
            <a:ext cx="11229359" cy="378198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457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Wa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28857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8D924CF-0CA5-02A2-ED13-C9F6C8C6B2AF}"/>
              </a:ext>
            </a:extLst>
          </p:cNvPr>
          <p:cNvSpPr/>
          <p:nvPr userDrawn="1"/>
        </p:nvSpPr>
        <p:spPr>
          <a:xfrm flipH="1" flipV="1">
            <a:off x="10" y="1853677"/>
            <a:ext cx="12191990" cy="1418908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E293E879-527D-7208-95EB-FDE165EB2A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27675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8B7E77B-DEF4-36C0-2D88-37638E1380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91013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34B4243-17E6-88BF-B166-F3C9E13F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0163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3259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30F3940-6E24-241F-8145-0AAB731368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27675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687E2A4-BF65-C531-4986-1701101520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91013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D42506-0176-9398-3990-53513CD1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0808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urquoise 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668AB8-AC6E-700B-B057-460ADBC251BD}"/>
              </a:ext>
            </a:extLst>
          </p:cNvPr>
          <p:cNvGrpSpPr/>
          <p:nvPr userDrawn="1"/>
        </p:nvGrpSpPr>
        <p:grpSpPr>
          <a:xfrm>
            <a:off x="1" y="0"/>
            <a:ext cx="12191999" cy="2498063"/>
            <a:chOff x="1" y="0"/>
            <a:chExt cx="12191999" cy="24980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22E351C-269D-9A86-FF46-FF4B849E2E7D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rgbClr val="E7F2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020FC5-D7BB-FDD8-71AB-EF1D4A8DE7D7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rgbClr val="E7F2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FCAAD0-6676-42E0-0C04-CAD2A6E9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8511"/>
            <a:ext cx="12192000" cy="1161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5F82BC5-0214-B21F-AC57-6A408ABE14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2710252"/>
            <a:ext cx="11229359" cy="378198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909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urquoise Wa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2826327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89551CC-9265-64C9-0EEF-4E3AD4DAB5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27675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95781C1F-D74D-57D1-9790-8B4F7EDC633F}"/>
              </a:ext>
            </a:extLst>
          </p:cNvPr>
          <p:cNvSpPr/>
          <p:nvPr userDrawn="1"/>
        </p:nvSpPr>
        <p:spPr>
          <a:xfrm flipH="1" flipV="1">
            <a:off x="10" y="1853677"/>
            <a:ext cx="12191990" cy="1418908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11F52E5-D46C-7284-1498-604ABBA04A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91013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F4B118B-FD81-F506-49F9-9AB4EB2F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39205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urquoi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3259666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89551CC-9265-64C9-0EEF-4E3AD4DAB5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27675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11F52E5-D46C-7284-1498-604ABBA04A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91013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F77164D-197A-E728-E09B-915B46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889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lue 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461419-694A-B4C4-AA75-400B9C53B65F}"/>
              </a:ext>
            </a:extLst>
          </p:cNvPr>
          <p:cNvGrpSpPr/>
          <p:nvPr userDrawn="1"/>
        </p:nvGrpSpPr>
        <p:grpSpPr>
          <a:xfrm flipV="1">
            <a:off x="1" y="2846482"/>
            <a:ext cx="12191999" cy="2498063"/>
            <a:chOff x="1" y="0"/>
            <a:chExt cx="12191999" cy="2498063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31916AB-691C-88EB-8900-C1F0A21CD09D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128463-FE1A-17CB-1A4A-8A2275D0CE23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3428999"/>
            <a:ext cx="12192000" cy="3429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3D0ED2C-FE67-61AE-3D1B-36F7687B2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100052"/>
            <a:ext cx="11229359" cy="323455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DCEB4FE-0D03-0337-8CA5-860D5158A6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7"/>
            <a:ext cx="11229359" cy="141723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B033D6E-6FF7-4F0F-501A-6403BAEA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32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family health care company&#10;&#10;AI-generated content may be incorrect.">
            <a:extLst>
              <a:ext uri="{FF2B5EF4-FFF2-40B4-BE49-F238E27FC236}">
                <a16:creationId xmlns:a16="http://schemas.microsoft.com/office/drawing/2014/main" id="{BFA00DDA-3EF6-F8EB-3A00-3BDC6998F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91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70369"/>
            <a:ext cx="12192000" cy="398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CBC3690-E044-CC0E-BD4A-8B44E18625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100052"/>
            <a:ext cx="11229359" cy="323455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5D6AFA2-A362-3F90-9C67-53684E764F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53574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B64C0BD-C6E9-F822-5CFC-FFBCB2F0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3174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2870369"/>
            <a:ext cx="12192000" cy="3987632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D306834-583D-83C5-27A9-6D121989A5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100052"/>
            <a:ext cx="11229359" cy="323455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60D2F91-6B35-8A55-6023-3B02543389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53574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F32F9E0-B9F3-6A80-473F-DB0F548A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3235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urquois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F551F10-BA31-7E7B-02D5-7DE85912C8CE}"/>
              </a:ext>
            </a:extLst>
          </p:cNvPr>
          <p:cNvGrpSpPr/>
          <p:nvPr userDrawn="1"/>
        </p:nvGrpSpPr>
        <p:grpSpPr>
          <a:xfrm flipV="1">
            <a:off x="1" y="2846482"/>
            <a:ext cx="12191999" cy="2498063"/>
            <a:chOff x="1" y="0"/>
            <a:chExt cx="12191999" cy="249806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CDA51E6-D78A-6308-74EC-39E69341D6C3}"/>
                </a:ext>
              </a:extLst>
            </p:cNvPr>
            <p:cNvSpPr/>
            <p:nvPr userDrawn="1"/>
          </p:nvSpPr>
          <p:spPr>
            <a:xfrm flipH="1" flipV="1">
              <a:off x="10" y="1079155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solidFill>
              <a:srgbClr val="E7F2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C0151-B68F-9C89-6885-DB53B1D59FAE}"/>
                </a:ext>
              </a:extLst>
            </p:cNvPr>
            <p:cNvSpPr/>
            <p:nvPr userDrawn="1"/>
          </p:nvSpPr>
          <p:spPr>
            <a:xfrm>
              <a:off x="1" y="0"/>
              <a:ext cx="12191990" cy="1695104"/>
            </a:xfrm>
            <a:prstGeom prst="rect">
              <a:avLst/>
            </a:prstGeom>
            <a:solidFill>
              <a:srgbClr val="E7F2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1FF17F-3315-FA9F-13B2-61D98FDAA681}"/>
              </a:ext>
            </a:extLst>
          </p:cNvPr>
          <p:cNvSpPr/>
          <p:nvPr userDrawn="1"/>
        </p:nvSpPr>
        <p:spPr>
          <a:xfrm>
            <a:off x="0" y="3428999"/>
            <a:ext cx="12192000" cy="3429001"/>
          </a:xfrm>
          <a:prstGeom prst="rect">
            <a:avLst/>
          </a:pr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D306834-583D-83C5-27A9-6D121989A5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100052"/>
            <a:ext cx="11229359" cy="3234558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60D2F91-6B35-8A55-6023-3B02543389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53574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88FB82-BF43-D541-A0DA-563D81A1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5340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Dark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6685D4-0BFE-93E7-A3F4-7FB3E9421AFD}"/>
              </a:ext>
            </a:extLst>
          </p:cNvPr>
          <p:cNvSpPr/>
          <p:nvPr userDrawn="1"/>
        </p:nvSpPr>
        <p:spPr>
          <a:xfrm>
            <a:off x="0" y="3207895"/>
            <a:ext cx="12192000" cy="36501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18FAC1C-8265-7039-A380-5F8D825CF9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83ECD6AA-9B72-02DC-DD60-A9C50E9801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E1C7ABB-B35B-CB75-FEB3-E65371A95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444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Mediu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6685D4-0BFE-93E7-A3F4-7FB3E9421AFD}"/>
              </a:ext>
            </a:extLst>
          </p:cNvPr>
          <p:cNvSpPr/>
          <p:nvPr userDrawn="1"/>
        </p:nvSpPr>
        <p:spPr>
          <a:xfrm>
            <a:off x="0" y="3207895"/>
            <a:ext cx="12192000" cy="3650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DFD7CB5-EFB6-A59A-75F1-37CE3CC6F5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8C0C93BE-466E-4885-96A7-10A9573D3D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2C150FF-C172-6934-F2EC-8C288D72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909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6685D4-0BFE-93E7-A3F4-7FB3E9421AFD}"/>
              </a:ext>
            </a:extLst>
          </p:cNvPr>
          <p:cNvSpPr/>
          <p:nvPr userDrawn="1"/>
        </p:nvSpPr>
        <p:spPr>
          <a:xfrm>
            <a:off x="0" y="3207895"/>
            <a:ext cx="12192000" cy="3650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E13D8-741C-3093-B291-8CF2E11E8D52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C59E5-A676-0549-3DAE-E228E826B28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DF370B-B41D-86CA-F0CF-707070D3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45C1D6A-42A5-6E99-9912-79A60F7A95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EB53769-D7DE-DF7F-A55F-4E9C1E561F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3A8AF28-B884-7C5C-805C-8D08FA3D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2579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Mediu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3259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305486-585C-3149-D5BB-FCEF067B6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latin typeface="Poppins" pitchFamily="2" charset="77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  <a:lvl4pPr>
              <a:defRPr sz="1400">
                <a:latin typeface="Poppins" pitchFamily="2" charset="77"/>
                <a:cs typeface="Poppins" pitchFamily="2" charset="77"/>
              </a:defRPr>
            </a:lvl4pPr>
            <a:lvl5pPr>
              <a:defRPr sz="14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C0C7C4-D008-4E9D-3E5F-EEC343BFCF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98CBCD7-1903-34A9-98C7-60A748CD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418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3259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305486-585C-3149-D5BB-FCEF067B6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latin typeface="Poppins" pitchFamily="2" charset="77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  <a:lvl4pPr>
              <a:defRPr sz="1400">
                <a:latin typeface="Poppins" pitchFamily="2" charset="77"/>
                <a:cs typeface="Poppins" pitchFamily="2" charset="77"/>
              </a:defRPr>
            </a:lvl4pPr>
            <a:lvl5pPr>
              <a:defRPr sz="14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C0C7C4-D008-4E9D-3E5F-EEC343BFCF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98CBCD7-1903-34A9-98C7-60A748CD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168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Dark Turquoi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C99917-00E3-7BF4-B9AA-072C6D6D3631}"/>
              </a:ext>
            </a:extLst>
          </p:cNvPr>
          <p:cNvSpPr/>
          <p:nvPr userDrawn="1"/>
        </p:nvSpPr>
        <p:spPr>
          <a:xfrm>
            <a:off x="0" y="0"/>
            <a:ext cx="12191999" cy="325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305486-585C-3149-D5BB-FCEF067B6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223" y="3513138"/>
            <a:ext cx="11229359" cy="2808287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latin typeface="Poppins" pitchFamily="2" charset="77"/>
                <a:cs typeface="Poppins" pitchFamily="2" charset="77"/>
              </a:defRPr>
            </a:lvl2pPr>
            <a:lvl3pPr>
              <a:defRPr sz="1600">
                <a:latin typeface="Poppins" pitchFamily="2" charset="77"/>
                <a:cs typeface="Poppins" pitchFamily="2" charset="77"/>
              </a:defRPr>
            </a:lvl3pPr>
            <a:lvl4pPr>
              <a:defRPr sz="1400">
                <a:latin typeface="Poppins" pitchFamily="2" charset="77"/>
                <a:cs typeface="Poppins" pitchFamily="2" charset="77"/>
              </a:defRPr>
            </a:lvl4pPr>
            <a:lvl5pPr>
              <a:defRPr sz="14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C0C7C4-D008-4E9D-3E5F-EEC343BFCF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223" y="1276476"/>
            <a:ext cx="11229359" cy="1821959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98CBCD7-1903-34A9-98C7-60A748CD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08"/>
            <a:ext cx="12192000" cy="116519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5898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mplat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33EB3-4532-5592-DB0D-D8E907AFFB2C}"/>
              </a:ext>
            </a:extLst>
          </p:cNvPr>
          <p:cNvSpPr txBox="1"/>
          <p:nvPr userDrawn="1"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600"/>
              </a:spcAft>
              <a:buFont typeface="+mj-lt"/>
              <a:buNone/>
            </a:pP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Special</a:t>
            </a:r>
            <a:b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US" sz="15000">
                <a:solidFill>
                  <a:schemeClr val="accent1"/>
                </a:solidFill>
                <a:latin typeface="Poppins"/>
                <a:cs typeface="Poppins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368190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holding hands and smiling&#10;&#10;AI-generated content may be incorrect.">
            <a:extLst>
              <a:ext uri="{FF2B5EF4-FFF2-40B4-BE49-F238E27FC236}">
                <a16:creationId xmlns:a16="http://schemas.microsoft.com/office/drawing/2014/main" id="{DA5ACE88-53F8-32B3-50A8-DE0D85D6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2197" t="-2224" r="1030" b="-5976"/>
          <a:stretch>
            <a:fillRect/>
          </a:stretch>
        </p:blipFill>
        <p:spPr>
          <a:xfrm>
            <a:off x="6582835" y="-106515"/>
            <a:ext cx="5899385" cy="5180993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0307B90-63D6-45CD-7243-51A2E24743F4}"/>
              </a:ext>
            </a:extLst>
          </p:cNvPr>
          <p:cNvSpPr/>
          <p:nvPr userDrawn="1"/>
        </p:nvSpPr>
        <p:spPr>
          <a:xfrm>
            <a:off x="9304171" y="-607086"/>
            <a:ext cx="3246873" cy="2860617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114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pregnant person holding a baby&#10;&#10;AI-generated content may be incorrect.">
            <a:extLst>
              <a:ext uri="{FF2B5EF4-FFF2-40B4-BE49-F238E27FC236}">
                <a16:creationId xmlns:a16="http://schemas.microsoft.com/office/drawing/2014/main" id="{BD9FB96C-8783-666D-71D1-855FA109E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924" t="11626" r="11541" b="5076"/>
          <a:stretch>
            <a:fillRect/>
          </a:stretch>
        </p:blipFill>
        <p:spPr>
          <a:xfrm>
            <a:off x="3872652" y="0"/>
            <a:ext cx="2534460" cy="6858000"/>
          </a:xfrm>
          <a:prstGeom prst="rect">
            <a:avLst/>
          </a:prstGeom>
        </p:spPr>
      </p:pic>
      <p:pic>
        <p:nvPicPr>
          <p:cNvPr id="8" name="Picture 7" descr="A person and person sitting on a couch&#10;&#10;AI-generated content may be incorrect.">
            <a:extLst>
              <a:ext uri="{FF2B5EF4-FFF2-40B4-BE49-F238E27FC236}">
                <a16:creationId xmlns:a16="http://schemas.microsoft.com/office/drawing/2014/main" id="{A49323B2-F64A-1BE6-193D-C48FCB795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233" t="24601" r="4299" b="21424"/>
          <a:stretch>
            <a:fillRect/>
          </a:stretch>
        </p:blipFill>
        <p:spPr>
          <a:xfrm>
            <a:off x="0" y="0"/>
            <a:ext cx="3696929" cy="6867832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CD6D8FD-9ABB-EBA9-2C1A-FEC9E6467553}"/>
              </a:ext>
            </a:extLst>
          </p:cNvPr>
          <p:cNvSpPr/>
          <p:nvPr userDrawn="1"/>
        </p:nvSpPr>
        <p:spPr>
          <a:xfrm>
            <a:off x="0" y="3975725"/>
            <a:ext cx="12220575" cy="2728452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CDDD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78F5CCE-599C-9F8A-10B2-B29B482FC699}"/>
              </a:ext>
            </a:extLst>
          </p:cNvPr>
          <p:cNvSpPr/>
          <p:nvPr userDrawn="1"/>
        </p:nvSpPr>
        <p:spPr>
          <a:xfrm>
            <a:off x="-8273" y="4149213"/>
            <a:ext cx="12220575" cy="2728452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D4B9AB-4926-7F95-D388-33A8256E463E}"/>
              </a:ext>
            </a:extLst>
          </p:cNvPr>
          <p:cNvSpPr/>
          <p:nvPr userDrawn="1"/>
        </p:nvSpPr>
        <p:spPr>
          <a:xfrm>
            <a:off x="12192000" y="-50809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21800C-E4F6-2951-81D9-FD52A5C5AA6F}"/>
              </a:ext>
            </a:extLst>
          </p:cNvPr>
          <p:cNvSpPr/>
          <p:nvPr userDrawn="1"/>
        </p:nvSpPr>
        <p:spPr>
          <a:xfrm>
            <a:off x="-1110069" y="-2187677"/>
            <a:ext cx="15034361" cy="218276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C8CEDE-4AF0-D727-35E6-35E153747A6F}"/>
              </a:ext>
            </a:extLst>
          </p:cNvPr>
          <p:cNvSpPr/>
          <p:nvPr userDrawn="1"/>
        </p:nvSpPr>
        <p:spPr>
          <a:xfrm>
            <a:off x="-894735" y="6867832"/>
            <a:ext cx="15034361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31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lue Wave Half 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EA3782-74D8-804D-9150-879DADB4AE46}"/>
              </a:ext>
            </a:extLst>
          </p:cNvPr>
          <p:cNvGrpSpPr/>
          <p:nvPr userDrawn="1"/>
        </p:nvGrpSpPr>
        <p:grpSpPr>
          <a:xfrm rot="10800000" flipH="1">
            <a:off x="-11877" y="2289020"/>
            <a:ext cx="12203877" cy="4568980"/>
            <a:chOff x="0" y="-1239"/>
            <a:chExt cx="12197899" cy="3193040"/>
          </a:xfrm>
          <a:solidFill>
            <a:schemeClr val="bg2"/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FAB7BB0-8044-E33B-D2BC-FCC9BB6591FB}"/>
                </a:ext>
              </a:extLst>
            </p:cNvPr>
            <p:cNvSpPr/>
            <p:nvPr/>
          </p:nvSpPr>
          <p:spPr>
            <a:xfrm flipH="1" flipV="1">
              <a:off x="10" y="1772893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DA0A2C-3521-E0F8-7314-449F7FAF00D6}"/>
                </a:ext>
              </a:extLst>
            </p:cNvPr>
            <p:cNvSpPr/>
            <p:nvPr/>
          </p:nvSpPr>
          <p:spPr>
            <a:xfrm>
              <a:off x="0" y="-1239"/>
              <a:ext cx="12197899" cy="2149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90AFB1-8CA3-0FF3-550C-34CF8337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C32C75-17EF-DC56-47DA-500FB1FA0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A9E8C-67CC-1BCA-8000-DE4AA673C2B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4FAC23B-C1B8-09C5-039A-058B5A5F216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23736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urquoise Wave Half 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EA3782-74D8-804D-9150-879DADB4AE46}"/>
              </a:ext>
            </a:extLst>
          </p:cNvPr>
          <p:cNvGrpSpPr/>
          <p:nvPr userDrawn="1"/>
        </p:nvGrpSpPr>
        <p:grpSpPr>
          <a:xfrm rot="10800000" flipH="1">
            <a:off x="-11877" y="2289020"/>
            <a:ext cx="12203877" cy="4568980"/>
            <a:chOff x="0" y="-1239"/>
            <a:chExt cx="12197899" cy="3193040"/>
          </a:xfrm>
          <a:solidFill>
            <a:srgbClr val="E7F2F5"/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FAB7BB0-8044-E33B-D2BC-FCC9BB6591FB}"/>
                </a:ext>
              </a:extLst>
            </p:cNvPr>
            <p:cNvSpPr/>
            <p:nvPr/>
          </p:nvSpPr>
          <p:spPr>
            <a:xfrm flipH="1" flipV="1">
              <a:off x="10" y="1772893"/>
              <a:ext cx="12191990" cy="1418908"/>
            </a:xfrm>
            <a:custGeom>
              <a:avLst/>
              <a:gdLst>
                <a:gd name="connsiteX0" fmla="*/ 9716097 w 12207736"/>
                <a:gd name="connsiteY0" fmla="*/ 535 h 1280623"/>
                <a:gd name="connsiteX1" fmla="*/ 11615598 w 12207736"/>
                <a:gd name="connsiteY1" fmla="*/ 56812 h 1280623"/>
                <a:gd name="connsiteX2" fmla="*/ 12207736 w 12207736"/>
                <a:gd name="connsiteY2" fmla="*/ 97359 h 1280623"/>
                <a:gd name="connsiteX3" fmla="*/ 12207736 w 12207736"/>
                <a:gd name="connsiteY3" fmla="*/ 1280623 h 1280623"/>
                <a:gd name="connsiteX4" fmla="*/ 0 w 12207736"/>
                <a:gd name="connsiteY4" fmla="*/ 1280623 h 1280623"/>
                <a:gd name="connsiteX5" fmla="*/ 0 w 12207736"/>
                <a:gd name="connsiteY5" fmla="*/ 112750 h 1280623"/>
                <a:gd name="connsiteX6" fmla="*/ 304535 w 12207736"/>
                <a:gd name="connsiteY6" fmla="*/ 151439 h 1280623"/>
                <a:gd name="connsiteX7" fmla="*/ 2251787 w 12207736"/>
                <a:gd name="connsiteY7" fmla="*/ 249802 h 1280623"/>
                <a:gd name="connsiteX8" fmla="*/ 2693658 w 12207736"/>
                <a:gd name="connsiteY8" fmla="*/ 250167 h 1280623"/>
                <a:gd name="connsiteX9" fmla="*/ 9716097 w 12207736"/>
                <a:gd name="connsiteY9" fmla="*/ 535 h 12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7736" h="1280623">
                  <a:moveTo>
                    <a:pt x="9716097" y="535"/>
                  </a:moveTo>
                  <a:cubicBezTo>
                    <a:pt x="10343045" y="3634"/>
                    <a:pt x="10978799" y="20422"/>
                    <a:pt x="11615598" y="56812"/>
                  </a:cubicBezTo>
                  <a:lnTo>
                    <a:pt x="12207736" y="97359"/>
                  </a:lnTo>
                  <a:lnTo>
                    <a:pt x="12207736" y="1280623"/>
                  </a:lnTo>
                  <a:lnTo>
                    <a:pt x="0" y="1280623"/>
                  </a:lnTo>
                  <a:lnTo>
                    <a:pt x="0" y="112750"/>
                  </a:lnTo>
                  <a:lnTo>
                    <a:pt x="304535" y="151439"/>
                  </a:lnTo>
                  <a:cubicBezTo>
                    <a:pt x="782843" y="199305"/>
                    <a:pt x="1406375" y="237478"/>
                    <a:pt x="2251787" y="249802"/>
                  </a:cubicBezTo>
                  <a:cubicBezTo>
                    <a:pt x="2392689" y="251855"/>
                    <a:pt x="2540121" y="251870"/>
                    <a:pt x="2693658" y="250167"/>
                  </a:cubicBezTo>
                  <a:cubicBezTo>
                    <a:pt x="4447942" y="230711"/>
                    <a:pt x="6999327" y="-12897"/>
                    <a:pt x="9716097" y="5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DA0A2C-3521-E0F8-7314-449F7FAF00D6}"/>
                </a:ext>
              </a:extLst>
            </p:cNvPr>
            <p:cNvSpPr/>
            <p:nvPr/>
          </p:nvSpPr>
          <p:spPr>
            <a:xfrm>
              <a:off x="0" y="-1239"/>
              <a:ext cx="12197899" cy="2149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90AFB1-8CA3-0FF3-550C-34CF8337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C32C75-17EF-DC56-47DA-500FB1FA0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A9E8C-67CC-1BCA-8000-DE4AA673C2B8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4FAC23B-C1B8-09C5-039A-058B5A5F2166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2422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4600E57-3257-E76E-2A71-FC3AD3E94944}"/>
              </a:ext>
            </a:extLst>
          </p:cNvPr>
          <p:cNvSpPr/>
          <p:nvPr userDrawn="1"/>
        </p:nvSpPr>
        <p:spPr>
          <a:xfrm flipH="1">
            <a:off x="7289799" y="3647760"/>
            <a:ext cx="4902200" cy="3211480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0AFB1-8CA3-0FF3-550C-34CF8337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C32C75-17EF-DC56-47DA-500FB1FA0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96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4600E57-3257-E76E-2A71-FC3AD3E94944}"/>
              </a:ext>
            </a:extLst>
          </p:cNvPr>
          <p:cNvSpPr/>
          <p:nvPr userDrawn="1"/>
        </p:nvSpPr>
        <p:spPr>
          <a:xfrm flipH="1">
            <a:off x="7289799" y="3647760"/>
            <a:ext cx="4902200" cy="3211480"/>
          </a:xfrm>
          <a:custGeom>
            <a:avLst/>
            <a:gdLst>
              <a:gd name="connsiteX0" fmla="*/ 1314078 w 5797349"/>
              <a:gd name="connsiteY0" fmla="*/ 0 h 3204147"/>
              <a:gd name="connsiteX1" fmla="*/ 5765297 w 5797349"/>
              <a:gd name="connsiteY1" fmla="*/ 3109420 h 3204147"/>
              <a:gd name="connsiteX2" fmla="*/ 5797349 w 5797349"/>
              <a:gd name="connsiteY2" fmla="*/ 3204147 h 3204147"/>
              <a:gd name="connsiteX3" fmla="*/ 0 w 5797349"/>
              <a:gd name="connsiteY3" fmla="*/ 3204147 h 3204147"/>
              <a:gd name="connsiteX4" fmla="*/ 0 w 5797349"/>
              <a:gd name="connsiteY4" fmla="*/ 186044 h 3204147"/>
              <a:gd name="connsiteX5" fmla="*/ 129787 w 5797349"/>
              <a:gd name="connsiteY5" fmla="*/ 149189 h 3204147"/>
              <a:gd name="connsiteX6" fmla="*/ 1314078 w 5797349"/>
              <a:gd name="connsiteY6" fmla="*/ 0 h 320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49" h="3204147">
                <a:moveTo>
                  <a:pt x="1314078" y="0"/>
                </a:moveTo>
                <a:cubicBezTo>
                  <a:pt x="3358725" y="0"/>
                  <a:pt x="5100924" y="1294933"/>
                  <a:pt x="5765297" y="3109420"/>
                </a:cubicBezTo>
                <a:lnTo>
                  <a:pt x="5797349" y="3204147"/>
                </a:lnTo>
                <a:lnTo>
                  <a:pt x="0" y="3204147"/>
                </a:lnTo>
                <a:lnTo>
                  <a:pt x="0" y="186044"/>
                </a:lnTo>
                <a:lnTo>
                  <a:pt x="129787" y="149189"/>
                </a:lnTo>
                <a:cubicBezTo>
                  <a:pt x="508317" y="51798"/>
                  <a:pt x="905149" y="0"/>
                  <a:pt x="1314078" y="0"/>
                </a:cubicBezTo>
                <a:close/>
              </a:path>
            </a:pathLst>
          </a:custGeom>
          <a:solidFill>
            <a:srgbClr val="E7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0AFB1-8CA3-0FF3-550C-34CF8337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C32C75-17EF-DC56-47DA-500FB1FA0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910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AD3B-0657-5B9C-9160-46B85366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88" y="64008"/>
            <a:ext cx="7214811" cy="1161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A5E1F-F62D-CDC1-1014-6008E0FF6636}"/>
              </a:ext>
            </a:extLst>
          </p:cNvPr>
          <p:cNvSpPr/>
          <p:nvPr userDrawn="1"/>
        </p:nvSpPr>
        <p:spPr>
          <a:xfrm>
            <a:off x="0" y="-1"/>
            <a:ext cx="497718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A7C38-8994-7677-354D-B7B833D9E42F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BB1FAF-D100-10BB-DE15-B77BBD967DCC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9798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94326-FDCC-2FCB-C13B-F2617605537D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>
              <a:alpha val="702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F68629-50E4-B3FE-9F7E-3BFA24EF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70" y="628499"/>
            <a:ext cx="2534029" cy="72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437202-18B7-B1FC-C5EA-81C7CE5AC1A0}"/>
              </a:ext>
            </a:extLst>
          </p:cNvPr>
          <p:cNvSpPr/>
          <p:nvPr userDrawn="1"/>
        </p:nvSpPr>
        <p:spPr>
          <a:xfrm>
            <a:off x="-2078" y="5163671"/>
            <a:ext cx="12194077" cy="1694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48D9204-A1B0-7E4C-97C0-08770C85B7F0}"/>
              </a:ext>
            </a:extLst>
          </p:cNvPr>
          <p:cNvSpPr/>
          <p:nvPr userDrawn="1"/>
        </p:nvSpPr>
        <p:spPr>
          <a:xfrm>
            <a:off x="-2078" y="36143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E7A9CA-CF43-680C-9FD2-F550C7898299}"/>
              </a:ext>
            </a:extLst>
          </p:cNvPr>
          <p:cNvSpPr/>
          <p:nvPr userDrawn="1"/>
        </p:nvSpPr>
        <p:spPr>
          <a:xfrm>
            <a:off x="-2079" y="37667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801AB1-3BE9-2426-17B8-E0CE5C77B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769" y="1543903"/>
            <a:ext cx="11644371" cy="1390249"/>
          </a:xfrm>
        </p:spPr>
        <p:txBody>
          <a:bodyPr anchor="ctr" anchorCtr="0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5062" y="5053622"/>
            <a:ext cx="4195328" cy="98268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[Salesperson]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75C52C-9F05-C9F5-7E58-2E20EFED3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4709" y="6139304"/>
            <a:ext cx="3235682" cy="51222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[Date]</a:t>
            </a:r>
            <a:endParaRPr lang="en-US" sz="1800">
              <a:solidFill>
                <a:srgbClr val="142D5B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5A8CF32-86A6-F8BC-D9C0-42FE771A6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3136392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9507D273-6913-AE4E-831C-B892D4A70F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4176" y="3172968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8F487268-E87C-8044-0780-FA5A4EFEB9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6832" y="2788920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04D6202F-BDE8-7DB4-F4BA-05EE01CFEA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19488" y="2809566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387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94326-FDCC-2FCB-C13B-F2617605537D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>
              <a:alpha val="6510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F68629-50E4-B3FE-9F7E-3BFA24EF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70" y="628499"/>
            <a:ext cx="2534029" cy="72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437202-18B7-B1FC-C5EA-81C7CE5AC1A0}"/>
              </a:ext>
            </a:extLst>
          </p:cNvPr>
          <p:cNvSpPr/>
          <p:nvPr userDrawn="1"/>
        </p:nvSpPr>
        <p:spPr>
          <a:xfrm>
            <a:off x="-2078" y="5163671"/>
            <a:ext cx="12194077" cy="1694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48D9204-A1B0-7E4C-97C0-08770C85B7F0}"/>
              </a:ext>
            </a:extLst>
          </p:cNvPr>
          <p:cNvSpPr/>
          <p:nvPr userDrawn="1"/>
        </p:nvSpPr>
        <p:spPr>
          <a:xfrm>
            <a:off x="-2078" y="36143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E7A9CA-CF43-680C-9FD2-F550C7898299}"/>
              </a:ext>
            </a:extLst>
          </p:cNvPr>
          <p:cNvSpPr/>
          <p:nvPr userDrawn="1"/>
        </p:nvSpPr>
        <p:spPr>
          <a:xfrm>
            <a:off x="-2079" y="37667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801AB1-3BE9-2426-17B8-E0CE5C77B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769" y="1543903"/>
            <a:ext cx="11644371" cy="1390249"/>
          </a:xfrm>
        </p:spPr>
        <p:txBody>
          <a:bodyPr anchor="ctr" anchorCtr="0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5062" y="5053622"/>
            <a:ext cx="4195328" cy="98268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[Salesperson]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75C52C-9F05-C9F5-7E58-2E20EFED3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4709" y="6139304"/>
            <a:ext cx="3235682" cy="51222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[Date]</a:t>
            </a:r>
            <a:endParaRPr lang="en-US" sz="1800">
              <a:solidFill>
                <a:srgbClr val="142D5B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Happy doctor examining girl with stethoscope">
            <a:extLst>
              <a:ext uri="{FF2B5EF4-FFF2-40B4-BE49-F238E27FC236}">
                <a16:creationId xmlns:a16="http://schemas.microsoft.com/office/drawing/2014/main" id="{CD189358-9EAC-B3CD-729E-B0BF7C5F1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75" r="16675"/>
          <a:stretch/>
        </p:blipFill>
        <p:spPr>
          <a:xfrm>
            <a:off x="732449" y="3140628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3" name="Picture 2" descr="Man with child on shoulders, both smiling flexing biceps on both arms, inside room">
            <a:extLst>
              <a:ext uri="{FF2B5EF4-FFF2-40B4-BE49-F238E27FC236}">
                <a16:creationId xmlns:a16="http://schemas.microsoft.com/office/drawing/2014/main" id="{9BC59B6A-586F-DB21-5454-FA65591FC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6655909" y="2787071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4" name="Picture 3" descr="Person holding baby wrapped in blanket">
            <a:extLst>
              <a:ext uri="{FF2B5EF4-FFF2-40B4-BE49-F238E27FC236}">
                <a16:creationId xmlns:a16="http://schemas.microsoft.com/office/drawing/2014/main" id="{D98A9219-746E-030D-F945-F38CB99E7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5" t="181" r="23335" b="-181"/>
          <a:stretch/>
        </p:blipFill>
        <p:spPr>
          <a:xfrm>
            <a:off x="3694179" y="3176638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5" name="Picture 4" descr="Woman in a crowd">
            <a:extLst>
              <a:ext uri="{FF2B5EF4-FFF2-40B4-BE49-F238E27FC236}">
                <a16:creationId xmlns:a16="http://schemas.microsoft.com/office/drawing/2014/main" id="{20BED58C-EEEB-B66C-32EE-EEEF8216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8" r="16448"/>
          <a:stretch/>
        </p:blipFill>
        <p:spPr>
          <a:xfrm>
            <a:off x="9617638" y="2713544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2497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94326-FDCC-2FCB-C13B-F2617605537D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F68629-50E4-B3FE-9F7E-3BFA24EF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70" y="628499"/>
            <a:ext cx="2534029" cy="72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437202-18B7-B1FC-C5EA-81C7CE5AC1A0}"/>
              </a:ext>
            </a:extLst>
          </p:cNvPr>
          <p:cNvSpPr/>
          <p:nvPr userDrawn="1"/>
        </p:nvSpPr>
        <p:spPr>
          <a:xfrm>
            <a:off x="-2078" y="5163671"/>
            <a:ext cx="12194077" cy="1694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48D9204-A1B0-7E4C-97C0-08770C85B7F0}"/>
              </a:ext>
            </a:extLst>
          </p:cNvPr>
          <p:cNvSpPr/>
          <p:nvPr userDrawn="1"/>
        </p:nvSpPr>
        <p:spPr>
          <a:xfrm>
            <a:off x="-2078" y="36143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E7A9CA-CF43-680C-9FD2-F550C7898299}"/>
              </a:ext>
            </a:extLst>
          </p:cNvPr>
          <p:cNvSpPr/>
          <p:nvPr userDrawn="1"/>
        </p:nvSpPr>
        <p:spPr>
          <a:xfrm>
            <a:off x="-2079" y="37667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5062" y="5053622"/>
            <a:ext cx="4195328" cy="98268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[Salesperson]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75C52C-9F05-C9F5-7E58-2E20EFED3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4709" y="6139304"/>
            <a:ext cx="3235682" cy="51222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[Date]</a:t>
            </a:r>
            <a:endParaRPr lang="en-US" sz="1800">
              <a:solidFill>
                <a:srgbClr val="142D5B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Happy doctor examining girl with stethoscope">
            <a:extLst>
              <a:ext uri="{FF2B5EF4-FFF2-40B4-BE49-F238E27FC236}">
                <a16:creationId xmlns:a16="http://schemas.microsoft.com/office/drawing/2014/main" id="{CD189358-9EAC-B3CD-729E-B0BF7C5F1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75" r="16675"/>
          <a:stretch/>
        </p:blipFill>
        <p:spPr>
          <a:xfrm>
            <a:off x="732449" y="3140628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3" name="Picture 2" descr="Man with child on shoulders, both smiling flexing biceps on both arms, inside room">
            <a:extLst>
              <a:ext uri="{FF2B5EF4-FFF2-40B4-BE49-F238E27FC236}">
                <a16:creationId xmlns:a16="http://schemas.microsoft.com/office/drawing/2014/main" id="{9BC59B6A-586F-DB21-5454-FA65591FC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6655909" y="2787071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4" name="Picture 3" descr="Person holding baby wrapped in blanket">
            <a:extLst>
              <a:ext uri="{FF2B5EF4-FFF2-40B4-BE49-F238E27FC236}">
                <a16:creationId xmlns:a16="http://schemas.microsoft.com/office/drawing/2014/main" id="{D98A9219-746E-030D-F945-F38CB99E7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5" t="181" r="23335" b="-181"/>
          <a:stretch/>
        </p:blipFill>
        <p:spPr>
          <a:xfrm>
            <a:off x="3694179" y="3176638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pic>
        <p:nvPicPr>
          <p:cNvPr id="5" name="Picture 4" descr="Woman in a crowd">
            <a:extLst>
              <a:ext uri="{FF2B5EF4-FFF2-40B4-BE49-F238E27FC236}">
                <a16:creationId xmlns:a16="http://schemas.microsoft.com/office/drawing/2014/main" id="{20BED58C-EEEB-B66C-32EE-EEEF8216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8" r="16448"/>
          <a:stretch/>
        </p:blipFill>
        <p:spPr>
          <a:xfrm>
            <a:off x="9617638" y="2713544"/>
            <a:ext cx="1828800" cy="1828800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322B021-C41D-8F51-1622-B93D4F089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769" y="1543903"/>
            <a:ext cx="11644371" cy="1390249"/>
          </a:xfrm>
        </p:spPr>
        <p:txBody>
          <a:bodyPr anchor="ctr" anchorCtr="0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2312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94326-FDCC-2FCB-C13B-F2617605537D}"/>
              </a:ext>
            </a:extLst>
          </p:cNvPr>
          <p:cNvSpPr/>
          <p:nvPr userDrawn="1"/>
        </p:nvSpPr>
        <p:spPr>
          <a:xfrm>
            <a:off x="-2079" y="1"/>
            <a:ext cx="12194077" cy="5701552"/>
          </a:xfrm>
          <a:prstGeom prst="rect">
            <a:avLst/>
          </a:prstGeom>
          <a:solidFill>
            <a:schemeClr val="bg2">
              <a:alpha val="7027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F68629-50E4-B3FE-9F7E-3BFA24EF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70" y="628499"/>
            <a:ext cx="2534029" cy="72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437202-18B7-B1FC-C5EA-81C7CE5AC1A0}"/>
              </a:ext>
            </a:extLst>
          </p:cNvPr>
          <p:cNvSpPr/>
          <p:nvPr userDrawn="1"/>
        </p:nvSpPr>
        <p:spPr>
          <a:xfrm>
            <a:off x="-2078" y="5163671"/>
            <a:ext cx="12194077" cy="16943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48D9204-A1B0-7E4C-97C0-08770C85B7F0}"/>
              </a:ext>
            </a:extLst>
          </p:cNvPr>
          <p:cNvSpPr/>
          <p:nvPr userDrawn="1"/>
        </p:nvSpPr>
        <p:spPr>
          <a:xfrm>
            <a:off x="-2078" y="36143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E7A9CA-CF43-680C-9FD2-F550C7898299}"/>
              </a:ext>
            </a:extLst>
          </p:cNvPr>
          <p:cNvSpPr/>
          <p:nvPr userDrawn="1"/>
        </p:nvSpPr>
        <p:spPr>
          <a:xfrm>
            <a:off x="-2079" y="37667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5062" y="5053622"/>
            <a:ext cx="4195328" cy="98268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[Salesperson]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75C52C-9F05-C9F5-7E58-2E20EFED3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4709" y="6139304"/>
            <a:ext cx="3235682" cy="51222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[Date]</a:t>
            </a:r>
            <a:endParaRPr lang="en-US" sz="1800">
              <a:solidFill>
                <a:srgbClr val="142D5B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5A8CF32-86A6-F8BC-D9C0-42FE771A6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3136392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9507D273-6913-AE4E-831C-B892D4A70F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4176" y="3172968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8F487268-E87C-8044-0780-FA5A4EFEB9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6832" y="2788920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04D6202F-BDE8-7DB4-F4BA-05EE01CFEA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19488" y="2809566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619E66F-C14B-1BBA-EF59-CEF88989B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769" y="1543903"/>
            <a:ext cx="11644371" cy="1390249"/>
          </a:xfrm>
        </p:spPr>
        <p:txBody>
          <a:bodyPr anchor="ctr" anchorCtr="0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9757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BD9B62-9C97-6D4A-C088-30872513491D}"/>
              </a:ext>
            </a:extLst>
          </p:cNvPr>
          <p:cNvSpPr/>
          <p:nvPr userDrawn="1"/>
        </p:nvSpPr>
        <p:spPr>
          <a:xfrm>
            <a:off x="-2078" y="1395845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34D781B-0995-B1B7-A5FA-20A1EC79007A}"/>
              </a:ext>
            </a:extLst>
          </p:cNvPr>
          <p:cNvSpPr/>
          <p:nvPr userDrawn="1"/>
        </p:nvSpPr>
        <p:spPr>
          <a:xfrm>
            <a:off x="-2078" y="2422671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F68629-50E4-B3FE-9F7E-3BFA24EF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70" y="478463"/>
            <a:ext cx="2534029" cy="72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437202-18B7-B1FC-C5EA-81C7CE5AC1A0}"/>
              </a:ext>
            </a:extLst>
          </p:cNvPr>
          <p:cNvSpPr/>
          <p:nvPr userDrawn="1"/>
        </p:nvSpPr>
        <p:spPr>
          <a:xfrm>
            <a:off x="-2078" y="5163671"/>
            <a:ext cx="12194077" cy="16943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48D9204-A1B0-7E4C-97C0-08770C85B7F0}"/>
              </a:ext>
            </a:extLst>
          </p:cNvPr>
          <p:cNvSpPr/>
          <p:nvPr userDrawn="1"/>
        </p:nvSpPr>
        <p:spPr>
          <a:xfrm>
            <a:off x="-2078" y="36143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AE7A9CA-CF43-680C-9FD2-F550C7898299}"/>
              </a:ext>
            </a:extLst>
          </p:cNvPr>
          <p:cNvSpPr/>
          <p:nvPr userDrawn="1"/>
        </p:nvSpPr>
        <p:spPr>
          <a:xfrm>
            <a:off x="-2079" y="3766789"/>
            <a:ext cx="12194077" cy="2533360"/>
          </a:xfrm>
          <a:custGeom>
            <a:avLst/>
            <a:gdLst>
              <a:gd name="connsiteX0" fmla="*/ 9716097 w 12207736"/>
              <a:gd name="connsiteY0" fmla="*/ 535 h 1280623"/>
              <a:gd name="connsiteX1" fmla="*/ 11615598 w 12207736"/>
              <a:gd name="connsiteY1" fmla="*/ 56812 h 1280623"/>
              <a:gd name="connsiteX2" fmla="*/ 12207736 w 12207736"/>
              <a:gd name="connsiteY2" fmla="*/ 97359 h 1280623"/>
              <a:gd name="connsiteX3" fmla="*/ 12207736 w 12207736"/>
              <a:gd name="connsiteY3" fmla="*/ 1280623 h 1280623"/>
              <a:gd name="connsiteX4" fmla="*/ 0 w 12207736"/>
              <a:gd name="connsiteY4" fmla="*/ 1280623 h 1280623"/>
              <a:gd name="connsiteX5" fmla="*/ 0 w 12207736"/>
              <a:gd name="connsiteY5" fmla="*/ 112750 h 1280623"/>
              <a:gd name="connsiteX6" fmla="*/ 304535 w 12207736"/>
              <a:gd name="connsiteY6" fmla="*/ 151439 h 1280623"/>
              <a:gd name="connsiteX7" fmla="*/ 2251787 w 12207736"/>
              <a:gd name="connsiteY7" fmla="*/ 249802 h 1280623"/>
              <a:gd name="connsiteX8" fmla="*/ 2693658 w 12207736"/>
              <a:gd name="connsiteY8" fmla="*/ 250167 h 1280623"/>
              <a:gd name="connsiteX9" fmla="*/ 9716097 w 12207736"/>
              <a:gd name="connsiteY9" fmla="*/ 535 h 1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7736" h="1280623">
                <a:moveTo>
                  <a:pt x="9716097" y="535"/>
                </a:moveTo>
                <a:cubicBezTo>
                  <a:pt x="10343045" y="3634"/>
                  <a:pt x="10978799" y="20422"/>
                  <a:pt x="11615598" y="56812"/>
                </a:cubicBezTo>
                <a:lnTo>
                  <a:pt x="12207736" y="97359"/>
                </a:lnTo>
                <a:lnTo>
                  <a:pt x="12207736" y="1280623"/>
                </a:lnTo>
                <a:lnTo>
                  <a:pt x="0" y="1280623"/>
                </a:lnTo>
                <a:lnTo>
                  <a:pt x="0" y="112750"/>
                </a:lnTo>
                <a:lnTo>
                  <a:pt x="304535" y="151439"/>
                </a:lnTo>
                <a:cubicBezTo>
                  <a:pt x="782843" y="199305"/>
                  <a:pt x="1406375" y="237478"/>
                  <a:pt x="2251787" y="249802"/>
                </a:cubicBezTo>
                <a:cubicBezTo>
                  <a:pt x="2392689" y="251855"/>
                  <a:pt x="2540121" y="251870"/>
                  <a:pt x="2693658" y="250167"/>
                </a:cubicBezTo>
                <a:cubicBezTo>
                  <a:pt x="4447942" y="230711"/>
                  <a:pt x="6999327" y="-12897"/>
                  <a:pt x="9716097" y="5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C5B6A0A-3BA2-42BE-F0BD-C3D71DDB4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5062" y="5053622"/>
            <a:ext cx="4195328" cy="98268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[Salesperson]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75C52C-9F05-C9F5-7E58-2E20EFED3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4709" y="6139304"/>
            <a:ext cx="3235682" cy="51222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[Date]</a:t>
            </a:r>
            <a:endParaRPr lang="en-US" sz="1800">
              <a:solidFill>
                <a:srgbClr val="142D5B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5A8CF32-86A6-F8BC-D9C0-42FE771A6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" y="3136392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9507D273-6913-AE4E-831C-B892D4A70F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4176" y="3172968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8F487268-E87C-8044-0780-FA5A4EFEB9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6832" y="2788920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04D6202F-BDE8-7DB4-F4BA-05EE01CFEA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19488" y="2809566"/>
            <a:ext cx="1828800" cy="1828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2400">
            <a:solidFill>
              <a:schemeClr val="bg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4938163-9799-4115-2924-9BEF29031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769" y="1543903"/>
            <a:ext cx="11644371" cy="1390249"/>
          </a:xfrm>
        </p:spPr>
        <p:txBody>
          <a:bodyPr anchor="ctr" anchorCtr="0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r">
              <a:buNone/>
              <a:defRPr b="0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16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83.xml"/><Relationship Id="rId68" Type="http://schemas.openxmlformats.org/officeDocument/2006/relationships/slideLayout" Target="../slideLayouts/slideLayout88.xml"/><Relationship Id="rId84" Type="http://schemas.openxmlformats.org/officeDocument/2006/relationships/slideLayout" Target="../slideLayouts/slideLayout104.xml"/><Relationship Id="rId89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74" Type="http://schemas.openxmlformats.org/officeDocument/2006/relationships/slideLayout" Target="../slideLayouts/slideLayout94.xml"/><Relationship Id="rId79" Type="http://schemas.openxmlformats.org/officeDocument/2006/relationships/slideLayout" Target="../slideLayouts/slideLayout99.xml"/><Relationship Id="rId5" Type="http://schemas.openxmlformats.org/officeDocument/2006/relationships/slideLayout" Target="../slideLayouts/slideLayout25.xml"/><Relationship Id="rId90" Type="http://schemas.openxmlformats.org/officeDocument/2006/relationships/theme" Target="../theme/theme2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84.xml"/><Relationship Id="rId69" Type="http://schemas.openxmlformats.org/officeDocument/2006/relationships/slideLayout" Target="../slideLayouts/slideLayout89.xml"/><Relationship Id="rId7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92.xml"/><Relationship Id="rId80" Type="http://schemas.openxmlformats.org/officeDocument/2006/relationships/slideLayout" Target="../slideLayouts/slideLayout100.xml"/><Relationship Id="rId85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90.xml"/><Relationship Id="rId75" Type="http://schemas.openxmlformats.org/officeDocument/2006/relationships/slideLayout" Target="../slideLayouts/slideLayout95.xml"/><Relationship Id="rId83" Type="http://schemas.openxmlformats.org/officeDocument/2006/relationships/slideLayout" Target="../slideLayouts/slideLayout103.xml"/><Relationship Id="rId88" Type="http://schemas.openxmlformats.org/officeDocument/2006/relationships/slideLayout" Target="../slideLayouts/slideLayout108.xml"/><Relationship Id="rId91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85.xml"/><Relationship Id="rId73" Type="http://schemas.openxmlformats.org/officeDocument/2006/relationships/slideLayout" Target="../slideLayouts/slideLayout93.xml"/><Relationship Id="rId78" Type="http://schemas.openxmlformats.org/officeDocument/2006/relationships/slideLayout" Target="../slideLayouts/slideLayout98.xml"/><Relationship Id="rId81" Type="http://schemas.openxmlformats.org/officeDocument/2006/relationships/slideLayout" Target="../slideLayouts/slideLayout101.xml"/><Relationship Id="rId86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27.xml"/><Relationship Id="rId71" Type="http://schemas.openxmlformats.org/officeDocument/2006/relationships/slideLayout" Target="../slideLayouts/slideLayout91.xml"/><Relationship Id="rId92" Type="http://schemas.openxmlformats.org/officeDocument/2006/relationships/image" Target="../media/image20.svg"/><Relationship Id="rId2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107.xml"/><Relationship Id="rId6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F1480-0BA0-2193-30DB-E3D17180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77B86-FCD1-8D1C-7881-C8692B18A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A9DE0-3503-1E5E-07E2-6E48BB5F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A033C-80A3-DF46-9A62-8ECF1360673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FBF05-CB67-B965-E4EC-A982145B8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610DC-6896-181F-A58E-66D98FF60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FA7246-886F-8D41-97C0-051FA978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795" r:id="rId5"/>
    <p:sldLayoutId id="2147483796" r:id="rId6"/>
    <p:sldLayoutId id="2147483661" r:id="rId7"/>
    <p:sldLayoutId id="2147483662" r:id="rId8"/>
    <p:sldLayoutId id="2147483723" r:id="rId9"/>
    <p:sldLayoutId id="2147483726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4008"/>
            <a:ext cx="12192000" cy="116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632" y="1554480"/>
            <a:ext cx="10515600" cy="493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4CE87-9C63-DDC3-CD5F-EDF13EEC3FCC}"/>
              </a:ext>
            </a:extLst>
          </p:cNvPr>
          <p:cNvSpPr txBox="1"/>
          <p:nvPr userDrawn="1"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767D4E-C739-5A83-3860-316479B57AD4}"/>
              </a:ext>
            </a:extLst>
          </p:cNvPr>
          <p:cNvSpPr txBox="1">
            <a:spLocks/>
          </p:cNvSpPr>
          <p:nvPr userDrawn="1"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03F368-E4E0-E6C3-8D84-2017ADCE5A63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1190656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  <p:sldLayoutId id="2147483773" r:id="rId45"/>
    <p:sldLayoutId id="2147483774" r:id="rId46"/>
    <p:sldLayoutId id="2147483775" r:id="rId47"/>
    <p:sldLayoutId id="2147483776" r:id="rId48"/>
    <p:sldLayoutId id="2147483777" r:id="rId49"/>
    <p:sldLayoutId id="2147483778" r:id="rId50"/>
    <p:sldLayoutId id="2147483779" r:id="rId51"/>
    <p:sldLayoutId id="2147483780" r:id="rId52"/>
    <p:sldLayoutId id="2147483781" r:id="rId53"/>
    <p:sldLayoutId id="2147483782" r:id="rId54"/>
    <p:sldLayoutId id="2147483783" r:id="rId55"/>
    <p:sldLayoutId id="2147483784" r:id="rId56"/>
    <p:sldLayoutId id="2147483785" r:id="rId57"/>
    <p:sldLayoutId id="2147483786" r:id="rId58"/>
    <p:sldLayoutId id="2147483787" r:id="rId59"/>
    <p:sldLayoutId id="2147483788" r:id="rId60"/>
    <p:sldLayoutId id="2147483789" r:id="rId61"/>
    <p:sldLayoutId id="2147483790" r:id="rId62"/>
    <p:sldLayoutId id="2147483791" r:id="rId63"/>
    <p:sldLayoutId id="2147483792" r:id="rId64"/>
    <p:sldLayoutId id="2147483793" r:id="rId65"/>
    <p:sldLayoutId id="2147483794" r:id="rId66"/>
    <p:sldLayoutId id="2147483836" r:id="rId67"/>
    <p:sldLayoutId id="2147483837" r:id="rId68"/>
    <p:sldLayoutId id="2147483797" r:id="rId69"/>
    <p:sldLayoutId id="2147483798" r:id="rId70"/>
    <p:sldLayoutId id="2147483799" r:id="rId71"/>
    <p:sldLayoutId id="2147483800" r:id="rId72"/>
    <p:sldLayoutId id="2147483801" r:id="rId73"/>
    <p:sldLayoutId id="2147483802" r:id="rId74"/>
    <p:sldLayoutId id="2147483803" r:id="rId75"/>
    <p:sldLayoutId id="2147483804" r:id="rId76"/>
    <p:sldLayoutId id="2147483805" r:id="rId77"/>
    <p:sldLayoutId id="2147483806" r:id="rId78"/>
    <p:sldLayoutId id="2147483807" r:id="rId79"/>
    <p:sldLayoutId id="2147483808" r:id="rId80"/>
    <p:sldLayoutId id="2147483809" r:id="rId81"/>
    <p:sldLayoutId id="2147483810" r:id="rId82"/>
    <p:sldLayoutId id="2147483811" r:id="rId83"/>
    <p:sldLayoutId id="2147483812" r:id="rId84"/>
    <p:sldLayoutId id="2147483813" r:id="rId85"/>
    <p:sldLayoutId id="2147483814" r:id="rId86"/>
    <p:sldLayoutId id="2147483815" r:id="rId87"/>
    <p:sldLayoutId id="2147483816" r:id="rId88"/>
    <p:sldLayoutId id="2147483817" r:id="rId8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Poppins Medium" pitchFamily="2" charset="77"/>
          <a:ea typeface="+mj-ea"/>
          <a:cs typeface="Poppins Medium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Poppins SemiBold" pitchFamily="2" charset="77"/>
          <a:ea typeface="+mn-ea"/>
          <a:cs typeface="Poppins SemiBold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5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26B2-AB84-3912-8A6E-9C26BA338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385BE904-33A5-7CA1-3997-4AFBAC6BFFFB}"/>
              </a:ext>
            </a:extLst>
          </p:cNvPr>
          <p:cNvSpPr txBox="1">
            <a:spLocks/>
          </p:cNvSpPr>
          <p:nvPr/>
        </p:nvSpPr>
        <p:spPr>
          <a:xfrm>
            <a:off x="332770" y="1683392"/>
            <a:ext cx="11307054" cy="725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14097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Progyny Digital Screen Templates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4097"/>
                </a:solidFill>
                <a:effectLst/>
                <a:highlight>
                  <a:srgbClr val="FFFF00"/>
                </a:highlight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Please download and update the slide with your Progyny specific phone number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4097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34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46B24-3BE8-58A7-E3C8-5D464EFF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CD9FE-A4D9-1BEC-5673-141FA2412C58}"/>
              </a:ext>
            </a:extLst>
          </p:cNvPr>
          <p:cNvSpPr txBox="1"/>
          <p:nvPr/>
        </p:nvSpPr>
        <p:spPr>
          <a:xfrm>
            <a:off x="4176327" y="4829128"/>
            <a:ext cx="508344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14097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Support starts today: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4209C2-0EE2-D22A-C5CC-03B6526E4C6A}"/>
              </a:ext>
            </a:extLst>
          </p:cNvPr>
          <p:cNvSpPr txBox="1"/>
          <p:nvPr/>
        </p:nvSpPr>
        <p:spPr>
          <a:xfrm>
            <a:off x="4283759" y="6353597"/>
            <a:ext cx="6404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 must be enrolled in an eligible medical plan to have access to the Progyny benefit.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7C7F3-ACC7-95E2-CE9F-DC95FD8EC6E6}"/>
              </a:ext>
            </a:extLst>
          </p:cNvPr>
          <p:cNvSpPr txBox="1"/>
          <p:nvPr/>
        </p:nvSpPr>
        <p:spPr>
          <a:xfrm>
            <a:off x="163033" y="4829128"/>
            <a:ext cx="41207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002060"/>
                </a:solidFill>
                <a:effectLst/>
                <a:latin typeface="Poppins SemiBold" pitchFamily="2" charset="77"/>
                <a:cs typeface="Poppins SemiBold" pitchFamily="2" charset="77"/>
              </a:rPr>
              <a:t>Support Across Life’s Milestones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1CB023-1301-3B39-D7E7-21C55F767DAF}"/>
              </a:ext>
            </a:extLst>
          </p:cNvPr>
          <p:cNvSpPr txBox="1"/>
          <p:nvPr/>
        </p:nvSpPr>
        <p:spPr>
          <a:xfrm>
            <a:off x="9690291" y="1021898"/>
            <a:ext cx="237885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800" b="1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Poppins SemiBold"/>
                <a:cs typeface="Poppins SemiBold"/>
              </a:rPr>
              <a:t>xxx.xxx.xxxx</a:t>
            </a:r>
            <a:endParaRPr lang="en-US" sz="2800" b="1">
              <a:solidFill>
                <a:schemeClr val="bg1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CF5445-C1E0-D400-444B-9F35F814AA43}"/>
              </a:ext>
            </a:extLst>
          </p:cNvPr>
          <p:cNvSpPr txBox="1"/>
          <p:nvPr/>
        </p:nvSpPr>
        <p:spPr>
          <a:xfrm>
            <a:off x="9516068" y="715242"/>
            <a:ext cx="25432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Call to get started: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D9556-6E0A-A557-35D7-ADC16AFA1F75}"/>
              </a:ext>
            </a:extLst>
          </p:cNvPr>
          <p:cNvSpPr txBox="1"/>
          <p:nvPr/>
        </p:nvSpPr>
        <p:spPr>
          <a:xfrm>
            <a:off x="163033" y="5953010"/>
            <a:ext cx="3169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>
                <a:solidFill>
                  <a:srgbClr val="002060"/>
                </a:solidFill>
                <a:effectLst/>
                <a:latin typeface="Poppins Medium" pitchFamily="2" charset="77"/>
                <a:cs typeface="Poppins Medium" pitchFamily="2" charset="77"/>
              </a:rPr>
              <a:t>You can lean on Progyny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559553-5825-29A7-7DAB-30AAD532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378135"/>
            <a:ext cx="1823321" cy="5123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865648-D159-65FF-33C9-060817AF8546}"/>
              </a:ext>
            </a:extLst>
          </p:cNvPr>
          <p:cNvGrpSpPr/>
          <p:nvPr/>
        </p:nvGrpSpPr>
        <p:grpSpPr>
          <a:xfrm>
            <a:off x="4283759" y="5388153"/>
            <a:ext cx="2466953" cy="703906"/>
            <a:chOff x="4283759" y="5388153"/>
            <a:chExt cx="2466953" cy="7039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224ACA-4665-B9C7-32D1-4F56258743A0}"/>
                </a:ext>
              </a:extLst>
            </p:cNvPr>
            <p:cNvSpPr txBox="1"/>
            <p:nvPr/>
          </p:nvSpPr>
          <p:spPr>
            <a:xfrm>
              <a:off x="5040792" y="5467692"/>
              <a:ext cx="1709920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Fertility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Family Building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CB551BA-5094-A7CC-D06E-5163DF289E39}"/>
                </a:ext>
              </a:extLst>
            </p:cNvPr>
            <p:cNvGrpSpPr/>
            <p:nvPr/>
          </p:nvGrpSpPr>
          <p:grpSpPr>
            <a:xfrm>
              <a:off x="4283759" y="5388153"/>
              <a:ext cx="703906" cy="703906"/>
              <a:chOff x="4283759" y="5388153"/>
              <a:chExt cx="703906" cy="70390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AD552F4-D59B-7D41-8E0D-7E06D176B6A8}"/>
                  </a:ext>
                </a:extLst>
              </p:cNvPr>
              <p:cNvSpPr/>
              <p:nvPr/>
            </p:nvSpPr>
            <p:spPr>
              <a:xfrm>
                <a:off x="428375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4771796-3E14-18A1-F939-C557266ED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2362" y="5604736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F2A4E3-43B7-8359-A0EF-84857A265B76}"/>
              </a:ext>
            </a:extLst>
          </p:cNvPr>
          <p:cNvGrpSpPr/>
          <p:nvPr/>
        </p:nvGrpSpPr>
        <p:grpSpPr>
          <a:xfrm>
            <a:off x="7029749" y="5388153"/>
            <a:ext cx="2720593" cy="703906"/>
            <a:chOff x="7029749" y="5388153"/>
            <a:chExt cx="2720593" cy="7039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737CF9-B2DA-0580-76C4-1B2E0F9F383D}"/>
                </a:ext>
              </a:extLst>
            </p:cNvPr>
            <p:cNvSpPr txBox="1"/>
            <p:nvPr/>
          </p:nvSpPr>
          <p:spPr>
            <a:xfrm>
              <a:off x="7789113" y="5467692"/>
              <a:ext cx="1961229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Pregnancy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Postpartum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7D84614-A445-CF69-F08E-B1A46BBD47B3}"/>
                </a:ext>
              </a:extLst>
            </p:cNvPr>
            <p:cNvGrpSpPr/>
            <p:nvPr/>
          </p:nvGrpSpPr>
          <p:grpSpPr>
            <a:xfrm>
              <a:off x="7029749" y="5388153"/>
              <a:ext cx="703906" cy="703906"/>
              <a:chOff x="7029749" y="5388153"/>
              <a:chExt cx="703906" cy="70390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5EA5E44-BD12-A667-0221-4EF9CB23A6A0}"/>
                  </a:ext>
                </a:extLst>
              </p:cNvPr>
              <p:cNvSpPr/>
              <p:nvPr/>
            </p:nvSpPr>
            <p:spPr>
              <a:xfrm>
                <a:off x="702974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7A0E681-355C-1B8B-F106-228956E1C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0934" y="5617436"/>
                <a:ext cx="266700" cy="2540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AA2435-3DE4-2E40-3CEA-044FD37413AB}"/>
              </a:ext>
            </a:extLst>
          </p:cNvPr>
          <p:cNvGrpSpPr/>
          <p:nvPr/>
        </p:nvGrpSpPr>
        <p:grpSpPr>
          <a:xfrm>
            <a:off x="9491415" y="5388153"/>
            <a:ext cx="2785898" cy="703906"/>
            <a:chOff x="9491415" y="5388153"/>
            <a:chExt cx="2785898" cy="7039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CE9797-C81F-C1EE-D7F0-183BE35CA5A7}"/>
                </a:ext>
              </a:extLst>
            </p:cNvPr>
            <p:cNvSpPr txBox="1"/>
            <p:nvPr/>
          </p:nvSpPr>
          <p:spPr>
            <a:xfrm>
              <a:off x="10316084" y="5467692"/>
              <a:ext cx="1961229" cy="540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Menopause &amp; Midlife care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8EAB0F-2866-DE89-EDAF-BBF53BCEB076}"/>
                </a:ext>
              </a:extLst>
            </p:cNvPr>
            <p:cNvGrpSpPr/>
            <p:nvPr/>
          </p:nvGrpSpPr>
          <p:grpSpPr>
            <a:xfrm>
              <a:off x="9491415" y="5388153"/>
              <a:ext cx="703906" cy="703906"/>
              <a:chOff x="9491415" y="5388153"/>
              <a:chExt cx="703906" cy="70390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B80349-885A-EEE2-A41A-4E3DD770E7AE}"/>
                  </a:ext>
                </a:extLst>
              </p:cNvPr>
              <p:cNvSpPr/>
              <p:nvPr/>
            </p:nvSpPr>
            <p:spPr>
              <a:xfrm>
                <a:off x="9491415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B4C0C5C-D5DC-CBAD-46FB-6DD252F62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018" y="5611086"/>
                <a:ext cx="266700" cy="266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76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4AF44-9247-BDA4-F6EE-41B66A148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E0A17375-9215-FD71-9158-64EDE29BD108}"/>
              </a:ext>
            </a:extLst>
          </p:cNvPr>
          <p:cNvSpPr txBox="1"/>
          <p:nvPr/>
        </p:nvSpPr>
        <p:spPr>
          <a:xfrm>
            <a:off x="507279" y="6525848"/>
            <a:ext cx="6404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 must be enrolled in an eligible medical plan to have access to the Progyny benefit.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C5955-60CF-B001-9146-49684054B6C8}"/>
              </a:ext>
            </a:extLst>
          </p:cNvPr>
          <p:cNvSpPr txBox="1"/>
          <p:nvPr/>
        </p:nvSpPr>
        <p:spPr>
          <a:xfrm>
            <a:off x="444499" y="4570969"/>
            <a:ext cx="8510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002060"/>
                </a:solidFill>
                <a:effectLst/>
                <a:latin typeface="Poppins SemiBold" pitchFamily="2" charset="77"/>
                <a:cs typeface="Poppins SemiBold" pitchFamily="2" charset="77"/>
              </a:rPr>
              <a:t>Support Across Life’s Milestones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3D7B01-9AD7-CF97-CE5B-20A3A33710F0}"/>
              </a:ext>
            </a:extLst>
          </p:cNvPr>
          <p:cNvSpPr txBox="1"/>
          <p:nvPr/>
        </p:nvSpPr>
        <p:spPr>
          <a:xfrm>
            <a:off x="9690291" y="1021898"/>
            <a:ext cx="23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Poppins SemiBold" pitchFamily="2" charset="77"/>
                <a:cs typeface="Poppins SemiBold" pitchFamily="2" charset="77"/>
              </a:rPr>
              <a:t>xxx.xxx.xxxx</a:t>
            </a:r>
            <a:endParaRPr lang="en-US" sz="2800" b="1">
              <a:solidFill>
                <a:schemeClr val="bg1"/>
              </a:solidFill>
              <a:highlight>
                <a:srgbClr val="FFFF00"/>
              </a:highlight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F64EA-7061-B3AB-4B0F-B6CBC655C6AB}"/>
              </a:ext>
            </a:extLst>
          </p:cNvPr>
          <p:cNvSpPr txBox="1"/>
          <p:nvPr/>
        </p:nvSpPr>
        <p:spPr>
          <a:xfrm>
            <a:off x="9516068" y="715242"/>
            <a:ext cx="25432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Call to get started: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2AF50D-52BD-FFC2-F044-F21D5BD0E721}"/>
              </a:ext>
            </a:extLst>
          </p:cNvPr>
          <p:cNvSpPr txBox="1"/>
          <p:nvPr/>
        </p:nvSpPr>
        <p:spPr>
          <a:xfrm>
            <a:off x="474091" y="5166377"/>
            <a:ext cx="3169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>
                <a:solidFill>
                  <a:srgbClr val="002060"/>
                </a:solidFill>
                <a:effectLst/>
                <a:latin typeface="Poppins Medium" pitchFamily="2" charset="77"/>
                <a:cs typeface="Poppins Medium" pitchFamily="2" charset="77"/>
              </a:rPr>
              <a:t>You can lean on Progyny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C0F3A4-AFE8-DE03-41C8-28275E40A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378135"/>
            <a:ext cx="1823321" cy="512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CD46310-B615-5DEE-4FDF-7F2A5B93B21C}"/>
              </a:ext>
            </a:extLst>
          </p:cNvPr>
          <p:cNvGrpSpPr/>
          <p:nvPr/>
        </p:nvGrpSpPr>
        <p:grpSpPr>
          <a:xfrm>
            <a:off x="587513" y="5660407"/>
            <a:ext cx="3710011" cy="703906"/>
            <a:chOff x="587513" y="5660407"/>
            <a:chExt cx="3710011" cy="7039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B762E-5970-1738-5166-BB7AFE7F85BF}"/>
                </a:ext>
              </a:extLst>
            </p:cNvPr>
            <p:cNvSpPr txBox="1"/>
            <p:nvPr/>
          </p:nvSpPr>
          <p:spPr>
            <a:xfrm>
              <a:off x="1392912" y="5745402"/>
              <a:ext cx="29046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Family Planning &amp;</a:t>
              </a:r>
              <a:b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Trying-to-conceive support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F50EDE-1DAD-9DCD-ECF0-EEE5C1CC6054}"/>
                </a:ext>
              </a:extLst>
            </p:cNvPr>
            <p:cNvGrpSpPr/>
            <p:nvPr/>
          </p:nvGrpSpPr>
          <p:grpSpPr>
            <a:xfrm>
              <a:off x="587513" y="5660407"/>
              <a:ext cx="703906" cy="703906"/>
              <a:chOff x="587513" y="5660407"/>
              <a:chExt cx="703906" cy="70390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954A3F8-48A1-56F0-C380-1E69F24D4885}"/>
                  </a:ext>
                </a:extLst>
              </p:cNvPr>
              <p:cNvSpPr/>
              <p:nvPr/>
            </p:nvSpPr>
            <p:spPr>
              <a:xfrm>
                <a:off x="587513" y="5660407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E5DA44-D070-FD0B-6BC4-7C0E2A165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116" y="5885011"/>
                <a:ext cx="266700" cy="22860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6B8682-3022-F095-8F6E-21DD851DD6F8}"/>
              </a:ext>
            </a:extLst>
          </p:cNvPr>
          <p:cNvGrpSpPr/>
          <p:nvPr/>
        </p:nvGrpSpPr>
        <p:grpSpPr>
          <a:xfrm>
            <a:off x="4405146" y="5660407"/>
            <a:ext cx="2466953" cy="703906"/>
            <a:chOff x="4283759" y="5388153"/>
            <a:chExt cx="2466953" cy="70390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1E58D-606F-471B-1C62-27C25BD2F714}"/>
                </a:ext>
              </a:extLst>
            </p:cNvPr>
            <p:cNvSpPr txBox="1"/>
            <p:nvPr/>
          </p:nvSpPr>
          <p:spPr>
            <a:xfrm>
              <a:off x="5040792" y="5467692"/>
              <a:ext cx="1709920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Fertility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Family Building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951F00-580F-9AEA-F623-0A982A96457B}"/>
                </a:ext>
              </a:extLst>
            </p:cNvPr>
            <p:cNvGrpSpPr/>
            <p:nvPr/>
          </p:nvGrpSpPr>
          <p:grpSpPr>
            <a:xfrm>
              <a:off x="4283759" y="5388153"/>
              <a:ext cx="703906" cy="703906"/>
              <a:chOff x="4283759" y="5388153"/>
              <a:chExt cx="703906" cy="7039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36CC4F0-20EB-9E4B-D272-D1AA026810C1}"/>
                  </a:ext>
                </a:extLst>
              </p:cNvPr>
              <p:cNvSpPr/>
              <p:nvPr/>
            </p:nvSpPr>
            <p:spPr>
              <a:xfrm>
                <a:off x="428375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C87298F-82BF-F8D8-2701-ABFAAA368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2362" y="5604736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89D196-ED85-154B-6258-883646399DF1}"/>
              </a:ext>
            </a:extLst>
          </p:cNvPr>
          <p:cNvGrpSpPr/>
          <p:nvPr/>
        </p:nvGrpSpPr>
        <p:grpSpPr>
          <a:xfrm>
            <a:off x="7050059" y="5660407"/>
            <a:ext cx="2720593" cy="703906"/>
            <a:chOff x="7029749" y="5388153"/>
            <a:chExt cx="2720593" cy="70390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061969-ACD3-76E0-134D-3D5259AC40C2}"/>
                </a:ext>
              </a:extLst>
            </p:cNvPr>
            <p:cNvSpPr txBox="1"/>
            <p:nvPr/>
          </p:nvSpPr>
          <p:spPr>
            <a:xfrm>
              <a:off x="7789113" y="5467692"/>
              <a:ext cx="1961229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Pregnancy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Postpartum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280AF39-8599-DB05-4A68-359DBDDD98F6}"/>
                </a:ext>
              </a:extLst>
            </p:cNvPr>
            <p:cNvGrpSpPr/>
            <p:nvPr/>
          </p:nvGrpSpPr>
          <p:grpSpPr>
            <a:xfrm>
              <a:off x="7029749" y="5388153"/>
              <a:ext cx="703906" cy="703906"/>
              <a:chOff x="7029749" y="5388153"/>
              <a:chExt cx="703906" cy="70390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B3BDB78-6612-B407-DEEB-46844404A926}"/>
                  </a:ext>
                </a:extLst>
              </p:cNvPr>
              <p:cNvSpPr/>
              <p:nvPr/>
            </p:nvSpPr>
            <p:spPr>
              <a:xfrm>
                <a:off x="702974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51BA96D-DB67-5ED3-D921-81D16AD8C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60934" y="5617436"/>
                <a:ext cx="266700" cy="254000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E2D576-77C4-7D1A-942F-6A8BB38D035C}"/>
              </a:ext>
            </a:extLst>
          </p:cNvPr>
          <p:cNvGrpSpPr/>
          <p:nvPr/>
        </p:nvGrpSpPr>
        <p:grpSpPr>
          <a:xfrm>
            <a:off x="9561753" y="5660407"/>
            <a:ext cx="2785898" cy="703906"/>
            <a:chOff x="9491415" y="5388153"/>
            <a:chExt cx="2785898" cy="70390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C5582F-5EBB-2023-BB33-92A04D051586}"/>
                </a:ext>
              </a:extLst>
            </p:cNvPr>
            <p:cNvSpPr txBox="1"/>
            <p:nvPr/>
          </p:nvSpPr>
          <p:spPr>
            <a:xfrm>
              <a:off x="10316084" y="5467692"/>
              <a:ext cx="1961229" cy="540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Menopause &amp; Midlife care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F64FF81-5CA4-FCDC-D7CD-F5B059B9B012}"/>
                </a:ext>
              </a:extLst>
            </p:cNvPr>
            <p:cNvGrpSpPr/>
            <p:nvPr/>
          </p:nvGrpSpPr>
          <p:grpSpPr>
            <a:xfrm>
              <a:off x="9491415" y="5388153"/>
              <a:ext cx="703906" cy="703906"/>
              <a:chOff x="9491415" y="5388153"/>
              <a:chExt cx="703906" cy="70390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A5472EE-16F0-5357-A0B1-4CED393447C4}"/>
                  </a:ext>
                </a:extLst>
              </p:cNvPr>
              <p:cNvSpPr/>
              <p:nvPr/>
            </p:nvSpPr>
            <p:spPr>
              <a:xfrm>
                <a:off x="9491415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2DFF1C5-E547-8ABC-2F7C-519B68376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10018" y="5611086"/>
                <a:ext cx="266700" cy="266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194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DD8CE-5A43-7D66-5EE0-9C8239486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6449D9-A3A6-E051-3B27-6F092C08FAB2}"/>
              </a:ext>
            </a:extLst>
          </p:cNvPr>
          <p:cNvSpPr txBox="1"/>
          <p:nvPr/>
        </p:nvSpPr>
        <p:spPr>
          <a:xfrm>
            <a:off x="163033" y="4829128"/>
            <a:ext cx="41207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002060"/>
                </a:solidFill>
                <a:effectLst/>
                <a:latin typeface="Poppins SemiBold" pitchFamily="2" charset="77"/>
                <a:cs typeface="Poppins SemiBold" pitchFamily="2" charset="77"/>
              </a:rPr>
              <a:t>Support Across Life’s Milestones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A8399C-0DA1-5458-8910-0680AF8C3400}"/>
              </a:ext>
            </a:extLst>
          </p:cNvPr>
          <p:cNvSpPr txBox="1"/>
          <p:nvPr/>
        </p:nvSpPr>
        <p:spPr>
          <a:xfrm>
            <a:off x="9690291" y="1021898"/>
            <a:ext cx="237885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800" b="1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Poppins SemiBold"/>
                <a:cs typeface="Poppins SemiBold"/>
              </a:rPr>
              <a:t>xxx.xxx.xxxx</a:t>
            </a:r>
            <a:endParaRPr lang="en-US" sz="2800" b="1">
              <a:solidFill>
                <a:schemeClr val="bg1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208221-8725-E9ED-C90F-31D5B8E57A1F}"/>
              </a:ext>
            </a:extLst>
          </p:cNvPr>
          <p:cNvSpPr txBox="1"/>
          <p:nvPr/>
        </p:nvSpPr>
        <p:spPr>
          <a:xfrm>
            <a:off x="9516068" y="715242"/>
            <a:ext cx="25432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Call to get started: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7B687A-C148-2B17-EA5E-A08F322A73E3}"/>
              </a:ext>
            </a:extLst>
          </p:cNvPr>
          <p:cNvSpPr txBox="1"/>
          <p:nvPr/>
        </p:nvSpPr>
        <p:spPr>
          <a:xfrm>
            <a:off x="163033" y="5953010"/>
            <a:ext cx="3169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>
                <a:solidFill>
                  <a:srgbClr val="002060"/>
                </a:solidFill>
                <a:effectLst/>
                <a:latin typeface="Poppins Medium" pitchFamily="2" charset="77"/>
                <a:cs typeface="Poppins Medium" pitchFamily="2" charset="77"/>
              </a:rPr>
              <a:t>You can lean on Progyny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BB8DE8-EC9F-B346-B2D5-011DF204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378135"/>
            <a:ext cx="1823321" cy="512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C153C2-27B9-4A59-47A2-FB13835310E4}"/>
              </a:ext>
            </a:extLst>
          </p:cNvPr>
          <p:cNvSpPr txBox="1"/>
          <p:nvPr/>
        </p:nvSpPr>
        <p:spPr>
          <a:xfrm>
            <a:off x="4102513" y="6515444"/>
            <a:ext cx="6404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 must be enrolled in an eligible medical plan to have access to the Progyny benefit.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A4648A-1FDC-438A-1B71-60FE082198E5}"/>
              </a:ext>
            </a:extLst>
          </p:cNvPr>
          <p:cNvSpPr txBox="1"/>
          <p:nvPr/>
        </p:nvSpPr>
        <p:spPr>
          <a:xfrm>
            <a:off x="4035796" y="4924749"/>
            <a:ext cx="508344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14097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Support starts today: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E9F459-5CC9-59C0-72A4-9B493B4EA546}"/>
              </a:ext>
            </a:extLst>
          </p:cNvPr>
          <p:cNvGrpSpPr/>
          <p:nvPr/>
        </p:nvGrpSpPr>
        <p:grpSpPr>
          <a:xfrm>
            <a:off x="4172851" y="5569144"/>
            <a:ext cx="3004873" cy="784830"/>
            <a:chOff x="4172851" y="5569144"/>
            <a:chExt cx="3004873" cy="7848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1FA874-DEC3-28CB-F4CD-BD7B02B18813}"/>
                </a:ext>
              </a:extLst>
            </p:cNvPr>
            <p:cNvSpPr txBox="1"/>
            <p:nvPr/>
          </p:nvSpPr>
          <p:spPr>
            <a:xfrm>
              <a:off x="4978250" y="5569144"/>
              <a:ext cx="219947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Family Planning &amp;</a:t>
              </a:r>
              <a:b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Trying-to-conceive support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8EE2DD-778D-FD7F-EBF0-7C76E493C200}"/>
                </a:ext>
              </a:extLst>
            </p:cNvPr>
            <p:cNvGrpSpPr/>
            <p:nvPr/>
          </p:nvGrpSpPr>
          <p:grpSpPr>
            <a:xfrm>
              <a:off x="4172851" y="5589656"/>
              <a:ext cx="703906" cy="703906"/>
              <a:chOff x="587513" y="5660407"/>
              <a:chExt cx="703906" cy="70390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A93BE50-25EE-A953-4DE9-95500A91C25B}"/>
                  </a:ext>
                </a:extLst>
              </p:cNvPr>
              <p:cNvSpPr/>
              <p:nvPr/>
            </p:nvSpPr>
            <p:spPr>
              <a:xfrm>
                <a:off x="587513" y="5660407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92C3076-1D5E-9269-9025-8B77FD3C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116" y="5885011"/>
                <a:ext cx="266700" cy="2286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462A1F-6572-E019-A290-CAC557DA7BBF}"/>
              </a:ext>
            </a:extLst>
          </p:cNvPr>
          <p:cNvGrpSpPr/>
          <p:nvPr/>
        </p:nvGrpSpPr>
        <p:grpSpPr>
          <a:xfrm>
            <a:off x="7162999" y="5591676"/>
            <a:ext cx="2466953" cy="703906"/>
            <a:chOff x="4283759" y="5388153"/>
            <a:chExt cx="2466953" cy="7039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487489-590F-3760-277B-DC4D51D15F53}"/>
                </a:ext>
              </a:extLst>
            </p:cNvPr>
            <p:cNvSpPr txBox="1"/>
            <p:nvPr/>
          </p:nvSpPr>
          <p:spPr>
            <a:xfrm>
              <a:off x="5040792" y="5467692"/>
              <a:ext cx="1709920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Fertility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Family Building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07011B-4081-71C4-9386-02CBC4076623}"/>
                </a:ext>
              </a:extLst>
            </p:cNvPr>
            <p:cNvGrpSpPr/>
            <p:nvPr/>
          </p:nvGrpSpPr>
          <p:grpSpPr>
            <a:xfrm>
              <a:off x="4283759" y="5388153"/>
              <a:ext cx="703906" cy="703906"/>
              <a:chOff x="4283759" y="5388153"/>
              <a:chExt cx="703906" cy="7039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6078CB4-7F8B-FC04-DD72-68AF2A424F1A}"/>
                  </a:ext>
                </a:extLst>
              </p:cNvPr>
              <p:cNvSpPr/>
              <p:nvPr/>
            </p:nvSpPr>
            <p:spPr>
              <a:xfrm>
                <a:off x="428375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AD9ABC2-5078-9FC3-69C0-CC3DDC4C6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2362" y="5604736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B6067D-EB4F-9405-E6DE-3DBBFAEB0A09}"/>
              </a:ext>
            </a:extLst>
          </p:cNvPr>
          <p:cNvGrpSpPr/>
          <p:nvPr/>
        </p:nvGrpSpPr>
        <p:grpSpPr>
          <a:xfrm>
            <a:off x="9726182" y="5589656"/>
            <a:ext cx="2720593" cy="703906"/>
            <a:chOff x="7029749" y="5388153"/>
            <a:chExt cx="2720593" cy="7039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E7B942-3E76-C58F-3F2A-DFD0255D82BE}"/>
                </a:ext>
              </a:extLst>
            </p:cNvPr>
            <p:cNvSpPr txBox="1"/>
            <p:nvPr/>
          </p:nvSpPr>
          <p:spPr>
            <a:xfrm>
              <a:off x="7789113" y="5467692"/>
              <a:ext cx="1961229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Pregnancy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Postpartum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7D67B4-C33B-3C6A-4376-3D48B7527CCE}"/>
                </a:ext>
              </a:extLst>
            </p:cNvPr>
            <p:cNvGrpSpPr/>
            <p:nvPr/>
          </p:nvGrpSpPr>
          <p:grpSpPr>
            <a:xfrm>
              <a:off x="7029749" y="5388153"/>
              <a:ext cx="703906" cy="703906"/>
              <a:chOff x="7029749" y="5388153"/>
              <a:chExt cx="703906" cy="70390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6097236-3A5A-F983-AB32-E299756F1E1A}"/>
                  </a:ext>
                </a:extLst>
              </p:cNvPr>
              <p:cNvSpPr/>
              <p:nvPr/>
            </p:nvSpPr>
            <p:spPr>
              <a:xfrm>
                <a:off x="702974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D030791-E45A-A8D5-6278-D1897D0FF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60934" y="5617436"/>
                <a:ext cx="266700" cy="25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051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2C0A-964A-FA70-E5F6-443E59BCC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120AB6-9A2A-AF12-6469-29D36924E3A3}"/>
              </a:ext>
            </a:extLst>
          </p:cNvPr>
          <p:cNvSpPr txBox="1"/>
          <p:nvPr/>
        </p:nvSpPr>
        <p:spPr>
          <a:xfrm>
            <a:off x="4035796" y="4924749"/>
            <a:ext cx="508344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14097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Support starts today: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6D0708-A112-84F8-7853-89FFC3079579}"/>
              </a:ext>
            </a:extLst>
          </p:cNvPr>
          <p:cNvSpPr txBox="1"/>
          <p:nvPr/>
        </p:nvSpPr>
        <p:spPr>
          <a:xfrm>
            <a:off x="4102513" y="6515444"/>
            <a:ext cx="64048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 must be enrolled in an eligible medical plan to have access to the Progyny benefit.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D76C1-3257-F267-AA76-9F8A7B124203}"/>
              </a:ext>
            </a:extLst>
          </p:cNvPr>
          <p:cNvSpPr txBox="1"/>
          <p:nvPr/>
        </p:nvSpPr>
        <p:spPr>
          <a:xfrm>
            <a:off x="163033" y="4829128"/>
            <a:ext cx="41207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>
                <a:solidFill>
                  <a:srgbClr val="002060"/>
                </a:solidFill>
                <a:effectLst/>
                <a:latin typeface="Poppins SemiBold" pitchFamily="2" charset="77"/>
                <a:cs typeface="Poppins SemiBold" pitchFamily="2" charset="77"/>
              </a:rPr>
              <a:t>Support Across Life’s Milestones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0331D6-9095-5F9C-4196-93F3937A95F7}"/>
              </a:ext>
            </a:extLst>
          </p:cNvPr>
          <p:cNvSpPr txBox="1"/>
          <p:nvPr/>
        </p:nvSpPr>
        <p:spPr>
          <a:xfrm>
            <a:off x="9690291" y="1021898"/>
            <a:ext cx="237885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800" b="1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Poppins SemiBold"/>
                <a:cs typeface="Poppins SemiBold"/>
              </a:rPr>
              <a:t>xxx.xxx.xxxx</a:t>
            </a:r>
            <a:endParaRPr lang="en-US" sz="2800" b="1">
              <a:solidFill>
                <a:schemeClr val="bg1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5BADB-527C-F022-86CA-BD20F9E5D52A}"/>
              </a:ext>
            </a:extLst>
          </p:cNvPr>
          <p:cNvSpPr txBox="1"/>
          <p:nvPr/>
        </p:nvSpPr>
        <p:spPr>
          <a:xfrm>
            <a:off x="9516068" y="715242"/>
            <a:ext cx="25432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Call to get started: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AD9C48-42AF-9563-F22E-2859F53F89EC}"/>
              </a:ext>
            </a:extLst>
          </p:cNvPr>
          <p:cNvSpPr txBox="1"/>
          <p:nvPr/>
        </p:nvSpPr>
        <p:spPr>
          <a:xfrm>
            <a:off x="163033" y="5953010"/>
            <a:ext cx="3169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>
                <a:solidFill>
                  <a:srgbClr val="002060"/>
                </a:solidFill>
                <a:effectLst/>
                <a:latin typeface="Poppins Medium" pitchFamily="2" charset="77"/>
                <a:cs typeface="Poppins Medium" pitchFamily="2" charset="77"/>
              </a:rPr>
              <a:t>You can lean on Progyny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CD9E5E-F6B0-7F69-A961-C8C0A446D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378135"/>
            <a:ext cx="1823321" cy="51233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0FB341D-EDD8-A58E-C336-3EA4B273C0A2}"/>
              </a:ext>
            </a:extLst>
          </p:cNvPr>
          <p:cNvGrpSpPr/>
          <p:nvPr/>
        </p:nvGrpSpPr>
        <p:grpSpPr>
          <a:xfrm>
            <a:off x="4172851" y="5560595"/>
            <a:ext cx="3004873" cy="784830"/>
            <a:chOff x="4172851" y="5569144"/>
            <a:chExt cx="3004873" cy="78483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C0B2684-AFFA-AE98-0720-087FEEDB7923}"/>
                </a:ext>
              </a:extLst>
            </p:cNvPr>
            <p:cNvSpPr txBox="1"/>
            <p:nvPr/>
          </p:nvSpPr>
          <p:spPr>
            <a:xfrm>
              <a:off x="4978250" y="5569144"/>
              <a:ext cx="219947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Family Planning &amp;</a:t>
              </a:r>
              <a:b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500">
                  <a:solidFill>
                    <a:srgbClr val="114097"/>
                  </a:solidFill>
                  <a:latin typeface="Poppins" pitchFamily="2" charset="77"/>
                  <a:cs typeface="Poppins" pitchFamily="2" charset="77"/>
                </a:rPr>
                <a:t>Trying-to-conceive support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A0C2A2E-1D83-DC30-19FF-DF288A15D432}"/>
                </a:ext>
              </a:extLst>
            </p:cNvPr>
            <p:cNvGrpSpPr/>
            <p:nvPr/>
          </p:nvGrpSpPr>
          <p:grpSpPr>
            <a:xfrm>
              <a:off x="4172851" y="5589656"/>
              <a:ext cx="703906" cy="703906"/>
              <a:chOff x="587513" y="5660407"/>
              <a:chExt cx="703906" cy="70390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B1EBAA-02FC-FEA4-EF01-695D542FB69E}"/>
                  </a:ext>
                </a:extLst>
              </p:cNvPr>
              <p:cNvSpPr/>
              <p:nvPr/>
            </p:nvSpPr>
            <p:spPr>
              <a:xfrm>
                <a:off x="587513" y="5660407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4E0EF76-F785-16C2-284C-EA63EDF4E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116" y="5885011"/>
                <a:ext cx="266700" cy="228600"/>
              </a:xfrm>
              <a:prstGeom prst="rect">
                <a:avLst/>
              </a:prstGeom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E75153B-77CF-CACB-AEF9-BD77AEA8ACFB}"/>
              </a:ext>
            </a:extLst>
          </p:cNvPr>
          <p:cNvGrpSpPr/>
          <p:nvPr/>
        </p:nvGrpSpPr>
        <p:grpSpPr>
          <a:xfrm>
            <a:off x="7162999" y="5591676"/>
            <a:ext cx="2466953" cy="703906"/>
            <a:chOff x="4283759" y="5388153"/>
            <a:chExt cx="2466953" cy="70390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181B004-C747-D8B2-A9A0-813EC0E2E2D4}"/>
                </a:ext>
              </a:extLst>
            </p:cNvPr>
            <p:cNvSpPr txBox="1"/>
            <p:nvPr/>
          </p:nvSpPr>
          <p:spPr>
            <a:xfrm>
              <a:off x="5040792" y="5467692"/>
              <a:ext cx="1709920" cy="54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Fertility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Family Building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F1E0FF4-DB32-6F11-73B6-493FAE1E3995}"/>
                </a:ext>
              </a:extLst>
            </p:cNvPr>
            <p:cNvGrpSpPr/>
            <p:nvPr/>
          </p:nvGrpSpPr>
          <p:grpSpPr>
            <a:xfrm>
              <a:off x="4283759" y="5388153"/>
              <a:ext cx="703906" cy="703906"/>
              <a:chOff x="4283759" y="5388153"/>
              <a:chExt cx="703906" cy="703906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F4F4118-9025-C3B9-4479-64EF11642DAF}"/>
                  </a:ext>
                </a:extLst>
              </p:cNvPr>
              <p:cNvSpPr/>
              <p:nvPr/>
            </p:nvSpPr>
            <p:spPr>
              <a:xfrm>
                <a:off x="4283759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8AFAE29-DCA9-5188-D3F0-78B9577CF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2362" y="5604736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24A005F-4FC4-B238-530F-34A6A46ADAC8}"/>
              </a:ext>
            </a:extLst>
          </p:cNvPr>
          <p:cNvGrpSpPr/>
          <p:nvPr/>
        </p:nvGrpSpPr>
        <p:grpSpPr>
          <a:xfrm>
            <a:off x="9715300" y="5580584"/>
            <a:ext cx="2773372" cy="703906"/>
            <a:chOff x="9491415" y="5388153"/>
            <a:chExt cx="2773372" cy="703906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6776A1-0C62-3452-BF30-8F89663F06CE}"/>
                </a:ext>
              </a:extLst>
            </p:cNvPr>
            <p:cNvSpPr txBox="1"/>
            <p:nvPr/>
          </p:nvSpPr>
          <p:spPr>
            <a:xfrm>
              <a:off x="10303558" y="5467692"/>
              <a:ext cx="1961229" cy="540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u="none" strike="noStrike" kern="1200" cap="none" spc="0" normalizeH="0" baseline="0" noProof="0">
                  <a:ln>
                    <a:noFill/>
                  </a:ln>
                  <a:solidFill>
                    <a:srgbClr val="114097"/>
                  </a:solidFill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  <a:t>Menopause &amp; Midlife care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F94F804-0692-651E-313C-95A8ADC5585F}"/>
                </a:ext>
              </a:extLst>
            </p:cNvPr>
            <p:cNvGrpSpPr/>
            <p:nvPr/>
          </p:nvGrpSpPr>
          <p:grpSpPr>
            <a:xfrm>
              <a:off x="9491415" y="5388153"/>
              <a:ext cx="703906" cy="703906"/>
              <a:chOff x="9491415" y="5388153"/>
              <a:chExt cx="703906" cy="703906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46E024DF-FBB6-5F26-E0BA-7739D2B2621E}"/>
                  </a:ext>
                </a:extLst>
              </p:cNvPr>
              <p:cNvSpPr/>
              <p:nvPr/>
            </p:nvSpPr>
            <p:spPr>
              <a:xfrm>
                <a:off x="9491415" y="5388153"/>
                <a:ext cx="703906" cy="703906"/>
              </a:xfrm>
              <a:prstGeom prst="ellipse">
                <a:avLst/>
              </a:prstGeom>
              <a:solidFill>
                <a:srgbClr val="3768C3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94D2FCB-1393-0F03-6D07-3FB8858EE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018" y="5611086"/>
                <a:ext cx="266700" cy="266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58733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Custom 4">
      <a:dk1>
        <a:srgbClr val="28282B"/>
      </a:dk1>
      <a:lt1>
        <a:srgbClr val="FFFFFF"/>
      </a:lt1>
      <a:dk2>
        <a:srgbClr val="012059"/>
      </a:dk2>
      <a:lt2>
        <a:srgbClr val="F1F5FD"/>
      </a:lt2>
      <a:accent1>
        <a:srgbClr val="103F97"/>
      </a:accent1>
      <a:accent2>
        <a:srgbClr val="30793B"/>
      </a:accent2>
      <a:accent3>
        <a:srgbClr val="EFF7E8"/>
      </a:accent3>
      <a:accent4>
        <a:srgbClr val="148199"/>
      </a:accent4>
      <a:accent5>
        <a:srgbClr val="7B0151"/>
      </a:accent5>
      <a:accent6>
        <a:srgbClr val="D99E30"/>
      </a:accent6>
      <a:hlink>
        <a:srgbClr val="1A73E8"/>
      </a:hlink>
      <a:folHlink>
        <a:srgbClr val="1A73E8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FEDF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 anchor="t">
        <a:spAutoFit/>
      </a:bodyPr>
      <a:lstStyle>
        <a:defPPr marL="0" indent="0" algn="l">
          <a:spcAft>
            <a:spcPts val="600"/>
          </a:spcAft>
          <a:buFont typeface="+mj-lt"/>
          <a:buNone/>
          <a:defRPr sz="1600" dirty="0">
            <a:solidFill>
              <a:srgbClr val="122B5B"/>
            </a:solidFill>
            <a:latin typeface="Poppins"/>
            <a:cs typeface="Poppi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2F6ED4D6AD3446BCC3A5A9F3835F45" ma:contentTypeVersion="25" ma:contentTypeDescription="Create a new document." ma:contentTypeScope="" ma:versionID="6d559aedf4e0f6c0a672ac4b6ea9410d">
  <xsd:schema xmlns:xsd="http://www.w3.org/2001/XMLSchema" xmlns:xs="http://www.w3.org/2001/XMLSchema" xmlns:p="http://schemas.microsoft.com/office/2006/metadata/properties" xmlns:ns2="a3a19593-764b-44ba-9c8b-d6764fc55e71" xmlns:ns3="a5f9063c-0cf6-4d7f-9de9-c71357cc3844" targetNamespace="http://schemas.microsoft.com/office/2006/metadata/properties" ma:root="true" ma:fieldsID="174b802fbef67b62a63c1a4ffb736da5" ns2:_="" ns3:_="">
    <xsd:import namespace="a3a19593-764b-44ba-9c8b-d6764fc55e71"/>
    <xsd:import namespace="a5f9063c-0cf6-4d7f-9de9-c71357cc38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Not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19593-764b-44ba-9c8b-d6764fc55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cbf549b3-94bd-4f70-b4f4-c20cfe575224}" ma:internalName="TaxCatchAll" ma:showField="CatchAllData" ma:web="a3a19593-764b-44ba-9c8b-d6764fc55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9063c-0cf6-4d7f-9de9-c71357cc3844" elementFormDefault="qualified">
    <xsd:import namespace="http://schemas.microsoft.com/office/2006/documentManagement/types"/>
    <xsd:import namespace="http://schemas.microsoft.com/office/infopath/2007/PartnerControls"/>
    <xsd:element name="MigrationWizId" ma:index="10" nillable="true" ma:displayName="MigrationWizId" ma:internalName="MigrationWizId">
      <xsd:simpleType>
        <xsd:restriction base="dms:Text"/>
      </xsd:simpleType>
    </xsd:element>
    <xsd:element name="MigrationWizIdPermissions" ma:index="11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2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3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4" nillable="true" ma:displayName="MigrationWizIdSecurityGroups" ma:internalName="MigrationWizIdSecurityGroups">
      <xsd:simpleType>
        <xsd:restriction base="dms:Text"/>
      </xsd:simple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e9288fe-6667-412b-9ae2-e7efbcd46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3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f9063c-0cf6-4d7f-9de9-c71357cc3844">
      <Terms xmlns="http://schemas.microsoft.com/office/infopath/2007/PartnerControls"/>
    </lcf76f155ced4ddcb4097134ff3c332f>
    <MigrationWizIdDocumentLibraryPermissions xmlns="a5f9063c-0cf6-4d7f-9de9-c71357cc3844" xsi:nil="true"/>
    <MigrationWizIdPermissionLevels xmlns="a5f9063c-0cf6-4d7f-9de9-c71357cc3844" xsi:nil="true"/>
    <Notes xmlns="a5f9063c-0cf6-4d7f-9de9-c71357cc3844" xsi:nil="true"/>
    <MigrationWizId xmlns="a5f9063c-0cf6-4d7f-9de9-c71357cc3844" xsi:nil="true"/>
    <MigrationWizIdSecurityGroups xmlns="a5f9063c-0cf6-4d7f-9de9-c71357cc3844" xsi:nil="true"/>
    <TaxCatchAll xmlns="a3a19593-764b-44ba-9c8b-d6764fc55e71" xsi:nil="true"/>
    <MigrationWizIdPermissions xmlns="a5f9063c-0cf6-4d7f-9de9-c71357cc3844" xsi:nil="true"/>
  </documentManagement>
</p:properties>
</file>

<file path=customXml/itemProps1.xml><?xml version="1.0" encoding="utf-8"?>
<ds:datastoreItem xmlns:ds="http://schemas.openxmlformats.org/officeDocument/2006/customXml" ds:itemID="{92A00DCA-834D-429A-930C-536E39B372EE}">
  <ds:schemaRefs>
    <ds:schemaRef ds:uri="a3a19593-764b-44ba-9c8b-d6764fc55e71"/>
    <ds:schemaRef ds:uri="a5f9063c-0cf6-4d7f-9de9-c71357cc38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55F9AB-8402-43DE-A4BB-EF8C14DD01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E91571-AD79-4CBA-BE9E-BB82BF78EE42}">
  <ds:schemaRefs>
    <ds:schemaRef ds:uri="http://purl.org/dc/terms/"/>
    <ds:schemaRef ds:uri="a3a19593-764b-44ba-9c8b-d6764fc55e7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5f9063c-0cf6-4d7f-9de9-c71357cc3844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ef2991d-1069-4afa-bfcf-a4a93c00b52d}" enabled="0" method="" siteId="{eef2991d-1069-4afa-bfcf-a4a93c00b5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233</Words>
  <Application>Microsoft Office PowerPoint</Application>
  <PresentationFormat>Widescreen</PresentationFormat>
  <Paragraphs>50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Faith Panciello</dc:creator>
  <cp:lastModifiedBy>Katie Anevski</cp:lastModifiedBy>
  <cp:revision>6</cp:revision>
  <dcterms:created xsi:type="dcterms:W3CDTF">2025-02-05T19:13:20Z</dcterms:created>
  <dcterms:modified xsi:type="dcterms:W3CDTF">2025-12-15T20:43:40Z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0x010100BB2F6ED4D6AD3446BCC3A5A9F3835F45</vt:lpwstr>
  </property>
  <property fmtid="{D5CDD505-2E9C-101B-9397-08002B2CF9AE}" pid="3" name="MediaServiceImageTags">
    <vt:lpwstr/>
  </property>
</Properties>
</file>